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7" r:id="rId2"/>
    <p:sldId id="258" r:id="rId3"/>
    <p:sldId id="259" r:id="rId4"/>
    <p:sldId id="261" r:id="rId5"/>
    <p:sldId id="262" r:id="rId6"/>
    <p:sldId id="267" r:id="rId7"/>
    <p:sldId id="260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77BC2-D92F-4478-9A16-FFCA46B97E6B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1B4ADE09-3161-4AE5-84C1-F56EBCD7EC6C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Проблемна тема</a:t>
          </a:r>
          <a:endParaRPr lang="uk-UA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986B55-94A2-4466-BFDF-D8E81EED9236}" type="parTrans" cxnId="{A11C4ADE-4B99-4B07-999E-787D18787018}">
      <dgm:prSet/>
      <dgm:spPr/>
      <dgm:t>
        <a:bodyPr/>
        <a:lstStyle/>
        <a:p>
          <a:endParaRPr lang="uk-UA"/>
        </a:p>
      </dgm:t>
    </dgm:pt>
    <dgm:pt modelId="{0399D031-7973-4B82-8A1D-F4EFE842E643}" type="sibTrans" cxnId="{A11C4ADE-4B99-4B07-999E-787D18787018}">
      <dgm:prSet/>
      <dgm:spPr/>
      <dgm:t>
        <a:bodyPr/>
        <a:lstStyle/>
        <a:p>
          <a:endParaRPr lang="uk-UA"/>
        </a:p>
      </dgm:t>
    </dgm:pt>
    <dgm:pt modelId="{C4E16467-FCF7-411D-84DE-CAB989D08FEB}">
      <dgm:prSet phldrT="[Текст]" custT="1"/>
      <dgm:spPr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uk-UA" sz="2800" b="1" i="1" dirty="0" smtClean="0">
              <a:latin typeface="Times New Roman" pitchFamily="18" charset="0"/>
              <a:cs typeface="Times New Roman" pitchFamily="18" charset="0"/>
            </a:rPr>
            <a:t>Використання тестових технологій на уроках математики та інформатики</a:t>
          </a:r>
          <a:endParaRPr lang="uk-UA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A5D26FA7-4425-43FE-A34E-728C4449DFEE}" type="parTrans" cxnId="{AD4B0143-7F86-4219-A051-82140D8B2688}">
      <dgm:prSet/>
      <dgm:spPr/>
      <dgm:t>
        <a:bodyPr/>
        <a:lstStyle/>
        <a:p>
          <a:endParaRPr lang="uk-UA"/>
        </a:p>
      </dgm:t>
    </dgm:pt>
    <dgm:pt modelId="{7FBF6093-F501-4FE8-8A35-1017F3B9904D}" type="sibTrans" cxnId="{AD4B0143-7F86-4219-A051-82140D8B2688}">
      <dgm:prSet/>
      <dgm:spPr/>
      <dgm:t>
        <a:bodyPr/>
        <a:lstStyle/>
        <a:p>
          <a:endParaRPr lang="uk-UA"/>
        </a:p>
      </dgm:t>
    </dgm:pt>
    <dgm:pt modelId="{DF547192-25DF-42B6-B4D7-39767E7ADCDE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Створення </a:t>
          </a:r>
          <a:r>
            <a:rPr lang="uk-UA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веб-ресурсів</a:t>
          </a:r>
          <a:endParaRPr lang="uk-UA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F0461F-2EDC-45BA-8CFE-210D7037A314}" type="parTrans" cxnId="{FE1CA53E-B4C6-497B-9882-5BF0D58C3095}">
      <dgm:prSet/>
      <dgm:spPr/>
      <dgm:t>
        <a:bodyPr/>
        <a:lstStyle/>
        <a:p>
          <a:endParaRPr lang="uk-UA"/>
        </a:p>
      </dgm:t>
    </dgm:pt>
    <dgm:pt modelId="{8DA030F0-AAA4-4362-B51F-2746B7989E6D}" type="sibTrans" cxnId="{FE1CA53E-B4C6-497B-9882-5BF0D58C3095}">
      <dgm:prSet/>
      <dgm:spPr/>
      <dgm:t>
        <a:bodyPr/>
        <a:lstStyle/>
        <a:p>
          <a:endParaRPr lang="uk-UA"/>
        </a:p>
      </dgm:t>
    </dgm:pt>
    <dgm:pt modelId="{F4910B0F-840B-4978-9C9D-0E06219C0931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Персональний сайт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8478B123-BDCD-4A72-844F-1722256563A8}" type="parTrans" cxnId="{C4051695-03D2-4DB8-806E-ABAFB5AD1669}">
      <dgm:prSet/>
      <dgm:spPr/>
      <dgm:t>
        <a:bodyPr/>
        <a:lstStyle/>
        <a:p>
          <a:endParaRPr lang="uk-UA"/>
        </a:p>
      </dgm:t>
    </dgm:pt>
    <dgm:pt modelId="{B06D6A25-DDE9-480F-95ED-4407FB2B826C}" type="sibTrans" cxnId="{C4051695-03D2-4DB8-806E-ABAFB5AD1669}">
      <dgm:prSet/>
      <dgm:spPr/>
      <dgm:t>
        <a:bodyPr/>
        <a:lstStyle/>
        <a:p>
          <a:endParaRPr lang="uk-UA"/>
        </a:p>
      </dgm:t>
    </dgm:pt>
    <dgm:pt modelId="{5B100C5C-5C7C-4F98-8751-629E5A273980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Особистий кабінет на порталі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Online Test Pad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02469E3B-86C4-4E99-9496-F70062342685}" type="parTrans" cxnId="{F43DE075-ACF8-43B0-B01A-1F6772F9469D}">
      <dgm:prSet/>
      <dgm:spPr/>
      <dgm:t>
        <a:bodyPr/>
        <a:lstStyle/>
        <a:p>
          <a:endParaRPr lang="uk-UA"/>
        </a:p>
      </dgm:t>
    </dgm:pt>
    <dgm:pt modelId="{DFEBDF2C-EB86-4F89-898F-3F5DE3821E04}" type="sibTrans" cxnId="{F43DE075-ACF8-43B0-B01A-1F6772F9469D}">
      <dgm:prSet/>
      <dgm:spPr/>
      <dgm:t>
        <a:bodyPr/>
        <a:lstStyle/>
        <a:p>
          <a:endParaRPr lang="uk-UA"/>
        </a:p>
      </dgm:t>
    </dgm:pt>
    <dgm:pt modelId="{8386C39A-829C-464C-99E4-CCFD3FE401F8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Особистий кабінет на порталі «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ЯКлас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»</a:t>
          </a:r>
        </a:p>
      </dgm:t>
    </dgm:pt>
    <dgm:pt modelId="{37807FE8-E3FD-4209-8F61-4065C1244A60}" type="parTrans" cxnId="{A5A69F83-CE9F-49E7-B0D3-30F4EA316AE0}">
      <dgm:prSet/>
      <dgm:spPr/>
      <dgm:t>
        <a:bodyPr/>
        <a:lstStyle/>
        <a:p>
          <a:endParaRPr lang="uk-UA"/>
        </a:p>
      </dgm:t>
    </dgm:pt>
    <dgm:pt modelId="{47213AE5-C48F-4D1C-BBCF-DA5CFF1988EC}" type="sibTrans" cxnId="{A5A69F83-CE9F-49E7-B0D3-30F4EA316AE0}">
      <dgm:prSet/>
      <dgm:spPr/>
      <dgm:t>
        <a:bodyPr/>
        <a:lstStyle/>
        <a:p>
          <a:endParaRPr lang="uk-UA"/>
        </a:p>
      </dgm:t>
    </dgm:pt>
    <dgm:pt modelId="{402FA2D4-0204-415A-B9D3-E0A598B83F84}" type="pres">
      <dgm:prSet presAssocID="{B0B77BC2-D92F-4478-9A16-FFCA46B97E6B}" presName="Name0" presStyleCnt="0">
        <dgm:presLayoutVars>
          <dgm:dir/>
          <dgm:animLvl val="lvl"/>
          <dgm:resizeHandles val="exact"/>
        </dgm:presLayoutVars>
      </dgm:prSet>
      <dgm:spPr/>
    </dgm:pt>
    <dgm:pt modelId="{C0263026-C5B0-47C9-998C-A05CA886BC7A}" type="pres">
      <dgm:prSet presAssocID="{DF547192-25DF-42B6-B4D7-39767E7ADCDE}" presName="boxAndChildren" presStyleCnt="0"/>
      <dgm:spPr/>
    </dgm:pt>
    <dgm:pt modelId="{EFC8065F-46C0-44F5-8793-61F9C6FF7A3A}" type="pres">
      <dgm:prSet presAssocID="{DF547192-25DF-42B6-B4D7-39767E7ADCDE}" presName="parentTextBox" presStyleLbl="node1" presStyleIdx="0" presStyleCnt="2"/>
      <dgm:spPr/>
      <dgm:t>
        <a:bodyPr/>
        <a:lstStyle/>
        <a:p>
          <a:endParaRPr lang="uk-UA"/>
        </a:p>
      </dgm:t>
    </dgm:pt>
    <dgm:pt modelId="{040942CF-80F8-4008-8C14-F656DF5679FE}" type="pres">
      <dgm:prSet presAssocID="{DF547192-25DF-42B6-B4D7-39767E7ADCDE}" presName="entireBox" presStyleLbl="node1" presStyleIdx="0" presStyleCnt="2" custScaleY="157719"/>
      <dgm:spPr/>
      <dgm:t>
        <a:bodyPr/>
        <a:lstStyle/>
        <a:p>
          <a:endParaRPr lang="uk-UA"/>
        </a:p>
      </dgm:t>
    </dgm:pt>
    <dgm:pt modelId="{FF62BD84-6221-4190-8B62-9955DB455633}" type="pres">
      <dgm:prSet presAssocID="{DF547192-25DF-42B6-B4D7-39767E7ADCDE}" presName="descendantBox" presStyleCnt="0"/>
      <dgm:spPr/>
    </dgm:pt>
    <dgm:pt modelId="{273039F7-EE0E-4A36-834C-BF02A5BDDD1D}" type="pres">
      <dgm:prSet presAssocID="{F4910B0F-840B-4978-9C9D-0E06219C0931}" presName="childTextBox" presStyleLbl="fgAccFollowNode1" presStyleIdx="0" presStyleCnt="4" custLinFactNeighborX="-147" custLinFactNeighborY="-14325">
        <dgm:presLayoutVars>
          <dgm:bulletEnabled val="1"/>
        </dgm:presLayoutVars>
      </dgm:prSet>
      <dgm:spPr/>
    </dgm:pt>
    <dgm:pt modelId="{A0B7840D-7758-4406-B480-9A30B4C45F2A}" type="pres">
      <dgm:prSet presAssocID="{5B100C5C-5C7C-4F98-8751-629E5A273980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161924-4EAE-47DB-B38B-1EFA587F63D8}" type="pres">
      <dgm:prSet presAssocID="{8386C39A-829C-464C-99E4-CCFD3FE401F8}" presName="childTextBox" presStyleLbl="fgAccFollowNode1" presStyleIdx="2" presStyleCnt="4" custLinFactNeighborX="49" custLinFactNeighborY="-143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D5DCFB-E8FE-4145-AFA3-BE7B792D6CCF}" type="pres">
      <dgm:prSet presAssocID="{0399D031-7973-4B82-8A1D-F4EFE842E643}" presName="sp" presStyleCnt="0"/>
      <dgm:spPr/>
    </dgm:pt>
    <dgm:pt modelId="{33AE4E18-64E0-4B0B-A817-121C898C84CD}" type="pres">
      <dgm:prSet presAssocID="{1B4ADE09-3161-4AE5-84C1-F56EBCD7EC6C}" presName="arrowAndChildren" presStyleCnt="0"/>
      <dgm:spPr/>
    </dgm:pt>
    <dgm:pt modelId="{F739D333-1E1F-4D8D-BFEC-907DCF92CDB3}" type="pres">
      <dgm:prSet presAssocID="{1B4ADE09-3161-4AE5-84C1-F56EBCD7EC6C}" presName="parentTextArrow" presStyleLbl="node1" presStyleIdx="0" presStyleCnt="2"/>
      <dgm:spPr/>
      <dgm:t>
        <a:bodyPr/>
        <a:lstStyle/>
        <a:p>
          <a:endParaRPr lang="uk-UA"/>
        </a:p>
      </dgm:t>
    </dgm:pt>
    <dgm:pt modelId="{DACCC1BB-9FCB-4F73-8804-1CF4058C8EFE}" type="pres">
      <dgm:prSet presAssocID="{1B4ADE09-3161-4AE5-84C1-F56EBCD7EC6C}" presName="arrow" presStyleLbl="node1" presStyleIdx="1" presStyleCnt="2"/>
      <dgm:spPr/>
      <dgm:t>
        <a:bodyPr/>
        <a:lstStyle/>
        <a:p>
          <a:endParaRPr lang="uk-UA"/>
        </a:p>
      </dgm:t>
    </dgm:pt>
    <dgm:pt modelId="{1379DD9E-3A58-4488-8397-04F5183F453A}" type="pres">
      <dgm:prSet presAssocID="{1B4ADE09-3161-4AE5-84C1-F56EBCD7EC6C}" presName="descendantArrow" presStyleCnt="0"/>
      <dgm:spPr/>
    </dgm:pt>
    <dgm:pt modelId="{9B121CE0-EADB-4DBD-AFDB-F78DFD32B001}" type="pres">
      <dgm:prSet presAssocID="{C4E16467-FCF7-411D-84DE-CAB989D08FEB}" presName="childTextArrow" presStyleLbl="fgAccFollowNode1" presStyleIdx="3" presStyleCnt="4" custScaleY="123778" custLinFactNeighborY="-132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E1CA53E-B4C6-497B-9882-5BF0D58C3095}" srcId="{B0B77BC2-D92F-4478-9A16-FFCA46B97E6B}" destId="{DF547192-25DF-42B6-B4D7-39767E7ADCDE}" srcOrd="1" destOrd="0" parTransId="{35F0461F-2EDC-45BA-8CFE-210D7037A314}" sibTransId="{8DA030F0-AAA4-4362-B51F-2746B7989E6D}"/>
    <dgm:cxn modelId="{2B59D750-C5BF-4346-ABB2-5B378038652F}" type="presOf" srcId="{C4E16467-FCF7-411D-84DE-CAB989D08FEB}" destId="{9B121CE0-EADB-4DBD-AFDB-F78DFD32B001}" srcOrd="0" destOrd="0" presId="urn:microsoft.com/office/officeart/2005/8/layout/process4"/>
    <dgm:cxn modelId="{7EDB3271-6226-49D6-8392-5F9209453AE2}" type="presOf" srcId="{8386C39A-829C-464C-99E4-CCFD3FE401F8}" destId="{77161924-4EAE-47DB-B38B-1EFA587F63D8}" srcOrd="0" destOrd="0" presId="urn:microsoft.com/office/officeart/2005/8/layout/process4"/>
    <dgm:cxn modelId="{AD4B0143-7F86-4219-A051-82140D8B2688}" srcId="{1B4ADE09-3161-4AE5-84C1-F56EBCD7EC6C}" destId="{C4E16467-FCF7-411D-84DE-CAB989D08FEB}" srcOrd="0" destOrd="0" parTransId="{A5D26FA7-4425-43FE-A34E-728C4449DFEE}" sibTransId="{7FBF6093-F501-4FE8-8A35-1017F3B9904D}"/>
    <dgm:cxn modelId="{A11C4ADE-4B99-4B07-999E-787D18787018}" srcId="{B0B77BC2-D92F-4478-9A16-FFCA46B97E6B}" destId="{1B4ADE09-3161-4AE5-84C1-F56EBCD7EC6C}" srcOrd="0" destOrd="0" parTransId="{86986B55-94A2-4466-BFDF-D8E81EED9236}" sibTransId="{0399D031-7973-4B82-8A1D-F4EFE842E643}"/>
    <dgm:cxn modelId="{A5A69F83-CE9F-49E7-B0D3-30F4EA316AE0}" srcId="{DF547192-25DF-42B6-B4D7-39767E7ADCDE}" destId="{8386C39A-829C-464C-99E4-CCFD3FE401F8}" srcOrd="2" destOrd="0" parTransId="{37807FE8-E3FD-4209-8F61-4065C1244A60}" sibTransId="{47213AE5-C48F-4D1C-BBCF-DA5CFF1988EC}"/>
    <dgm:cxn modelId="{C4051695-03D2-4DB8-806E-ABAFB5AD1669}" srcId="{DF547192-25DF-42B6-B4D7-39767E7ADCDE}" destId="{F4910B0F-840B-4978-9C9D-0E06219C0931}" srcOrd="0" destOrd="0" parTransId="{8478B123-BDCD-4A72-844F-1722256563A8}" sibTransId="{B06D6A25-DDE9-480F-95ED-4407FB2B826C}"/>
    <dgm:cxn modelId="{6A6B00E3-592A-4A18-A869-8388D2F20319}" type="presOf" srcId="{DF547192-25DF-42B6-B4D7-39767E7ADCDE}" destId="{EFC8065F-46C0-44F5-8793-61F9C6FF7A3A}" srcOrd="0" destOrd="0" presId="urn:microsoft.com/office/officeart/2005/8/layout/process4"/>
    <dgm:cxn modelId="{F43DE075-ACF8-43B0-B01A-1F6772F9469D}" srcId="{DF547192-25DF-42B6-B4D7-39767E7ADCDE}" destId="{5B100C5C-5C7C-4F98-8751-629E5A273980}" srcOrd="1" destOrd="0" parTransId="{02469E3B-86C4-4E99-9496-F70062342685}" sibTransId="{DFEBDF2C-EB86-4F89-898F-3F5DE3821E04}"/>
    <dgm:cxn modelId="{FC2E9FF3-4009-48D8-AF00-BE2D68524DFF}" type="presOf" srcId="{F4910B0F-840B-4978-9C9D-0E06219C0931}" destId="{273039F7-EE0E-4A36-834C-BF02A5BDDD1D}" srcOrd="0" destOrd="0" presId="urn:microsoft.com/office/officeart/2005/8/layout/process4"/>
    <dgm:cxn modelId="{FE7A1343-B713-4960-AE18-47066C344AA1}" type="presOf" srcId="{5B100C5C-5C7C-4F98-8751-629E5A273980}" destId="{A0B7840D-7758-4406-B480-9A30B4C45F2A}" srcOrd="0" destOrd="0" presId="urn:microsoft.com/office/officeart/2005/8/layout/process4"/>
    <dgm:cxn modelId="{E39CA080-EEB7-4A9D-A4FA-C8A640BEA0EC}" type="presOf" srcId="{1B4ADE09-3161-4AE5-84C1-F56EBCD7EC6C}" destId="{F739D333-1E1F-4D8D-BFEC-907DCF92CDB3}" srcOrd="0" destOrd="0" presId="urn:microsoft.com/office/officeart/2005/8/layout/process4"/>
    <dgm:cxn modelId="{8E3B9A7F-8D28-4643-93CA-9CE83B08A00C}" type="presOf" srcId="{B0B77BC2-D92F-4478-9A16-FFCA46B97E6B}" destId="{402FA2D4-0204-415A-B9D3-E0A598B83F84}" srcOrd="0" destOrd="0" presId="urn:microsoft.com/office/officeart/2005/8/layout/process4"/>
    <dgm:cxn modelId="{53390869-1EA0-4552-B2AC-5FE505FE53B7}" type="presOf" srcId="{DF547192-25DF-42B6-B4D7-39767E7ADCDE}" destId="{040942CF-80F8-4008-8C14-F656DF5679FE}" srcOrd="1" destOrd="0" presId="urn:microsoft.com/office/officeart/2005/8/layout/process4"/>
    <dgm:cxn modelId="{2C687EBB-A75E-45D6-93E1-C32BB482A352}" type="presOf" srcId="{1B4ADE09-3161-4AE5-84C1-F56EBCD7EC6C}" destId="{DACCC1BB-9FCB-4F73-8804-1CF4058C8EFE}" srcOrd="1" destOrd="0" presId="urn:microsoft.com/office/officeart/2005/8/layout/process4"/>
    <dgm:cxn modelId="{0D080D96-EAA4-4DE0-8167-4477680B595F}" type="presParOf" srcId="{402FA2D4-0204-415A-B9D3-E0A598B83F84}" destId="{C0263026-C5B0-47C9-998C-A05CA886BC7A}" srcOrd="0" destOrd="0" presId="urn:microsoft.com/office/officeart/2005/8/layout/process4"/>
    <dgm:cxn modelId="{F7A7AF5A-D831-4BCF-93B2-B89D82F61ABF}" type="presParOf" srcId="{C0263026-C5B0-47C9-998C-A05CA886BC7A}" destId="{EFC8065F-46C0-44F5-8793-61F9C6FF7A3A}" srcOrd="0" destOrd="0" presId="urn:microsoft.com/office/officeart/2005/8/layout/process4"/>
    <dgm:cxn modelId="{A3773607-DE84-4993-A75E-F80EDCB5A07A}" type="presParOf" srcId="{C0263026-C5B0-47C9-998C-A05CA886BC7A}" destId="{040942CF-80F8-4008-8C14-F656DF5679FE}" srcOrd="1" destOrd="0" presId="urn:microsoft.com/office/officeart/2005/8/layout/process4"/>
    <dgm:cxn modelId="{33D2FE9F-3582-4F81-860F-CCE3ABA4EEC9}" type="presParOf" srcId="{C0263026-C5B0-47C9-998C-A05CA886BC7A}" destId="{FF62BD84-6221-4190-8B62-9955DB455633}" srcOrd="2" destOrd="0" presId="urn:microsoft.com/office/officeart/2005/8/layout/process4"/>
    <dgm:cxn modelId="{2943F9E7-BE37-4424-9E28-77802073019F}" type="presParOf" srcId="{FF62BD84-6221-4190-8B62-9955DB455633}" destId="{273039F7-EE0E-4A36-834C-BF02A5BDDD1D}" srcOrd="0" destOrd="0" presId="urn:microsoft.com/office/officeart/2005/8/layout/process4"/>
    <dgm:cxn modelId="{3915AB7F-C634-44B7-B5A1-2C2146AD283B}" type="presParOf" srcId="{FF62BD84-6221-4190-8B62-9955DB455633}" destId="{A0B7840D-7758-4406-B480-9A30B4C45F2A}" srcOrd="1" destOrd="0" presId="urn:microsoft.com/office/officeart/2005/8/layout/process4"/>
    <dgm:cxn modelId="{FDCD1870-DCA9-4FF3-A804-22EC469C8F64}" type="presParOf" srcId="{FF62BD84-6221-4190-8B62-9955DB455633}" destId="{77161924-4EAE-47DB-B38B-1EFA587F63D8}" srcOrd="2" destOrd="0" presId="urn:microsoft.com/office/officeart/2005/8/layout/process4"/>
    <dgm:cxn modelId="{8E831013-0431-4B3C-B92D-CEB8D21834C6}" type="presParOf" srcId="{402FA2D4-0204-415A-B9D3-E0A598B83F84}" destId="{66D5DCFB-E8FE-4145-AFA3-BE7B792D6CCF}" srcOrd="1" destOrd="0" presId="urn:microsoft.com/office/officeart/2005/8/layout/process4"/>
    <dgm:cxn modelId="{FFB260DF-36F4-4989-AD55-A2D936A9234E}" type="presParOf" srcId="{402FA2D4-0204-415A-B9D3-E0A598B83F84}" destId="{33AE4E18-64E0-4B0B-A817-121C898C84CD}" srcOrd="2" destOrd="0" presId="urn:microsoft.com/office/officeart/2005/8/layout/process4"/>
    <dgm:cxn modelId="{2D5163B2-D7EB-48F0-AAC2-EA02CE56A11F}" type="presParOf" srcId="{33AE4E18-64E0-4B0B-A817-121C898C84CD}" destId="{F739D333-1E1F-4D8D-BFEC-907DCF92CDB3}" srcOrd="0" destOrd="0" presId="urn:microsoft.com/office/officeart/2005/8/layout/process4"/>
    <dgm:cxn modelId="{BE9B0884-9EA1-4A4F-8033-9D0A441A6AA1}" type="presParOf" srcId="{33AE4E18-64E0-4B0B-A817-121C898C84CD}" destId="{DACCC1BB-9FCB-4F73-8804-1CF4058C8EFE}" srcOrd="1" destOrd="0" presId="urn:microsoft.com/office/officeart/2005/8/layout/process4"/>
    <dgm:cxn modelId="{F362418D-D766-458B-B153-6CE49134DBCB}" type="presParOf" srcId="{33AE4E18-64E0-4B0B-A817-121C898C84CD}" destId="{1379DD9E-3A58-4488-8397-04F5183F453A}" srcOrd="2" destOrd="0" presId="urn:microsoft.com/office/officeart/2005/8/layout/process4"/>
    <dgm:cxn modelId="{BD5399D5-90E1-48C0-9759-1D9F95392E64}" type="presParOf" srcId="{1379DD9E-3A58-4488-8397-04F5183F453A}" destId="{9B121CE0-EADB-4DBD-AFDB-F78DFD32B00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AEA12-8718-4CCD-88E5-54C2C31C526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07C271E6-2F07-4406-A2C6-2045B75F7BFD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dirty="0" smtClean="0"/>
            <a:t>Переваги</a:t>
          </a:r>
          <a:endParaRPr lang="uk-UA" dirty="0"/>
        </a:p>
      </dgm:t>
    </dgm:pt>
    <dgm:pt modelId="{459ED0A3-57A6-446D-9DD1-714CA7FBCBE0}" type="parTrans" cxnId="{BAD6628C-558F-4388-A5D5-6049F8B59C62}">
      <dgm:prSet/>
      <dgm:spPr/>
      <dgm:t>
        <a:bodyPr/>
        <a:lstStyle/>
        <a:p>
          <a:endParaRPr lang="uk-UA"/>
        </a:p>
      </dgm:t>
    </dgm:pt>
    <dgm:pt modelId="{241D35F3-563A-49AB-AC23-5CFA2F61AD57}" type="sibTrans" cxnId="{BAD6628C-558F-4388-A5D5-6049F8B59C62}">
      <dgm:prSet/>
      <dgm:spPr/>
      <dgm:t>
        <a:bodyPr/>
        <a:lstStyle/>
        <a:p>
          <a:endParaRPr lang="uk-UA"/>
        </a:p>
      </dgm:t>
    </dgm:pt>
    <dgm:pt modelId="{47507D51-AB87-4560-B6AD-A24E928B89B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b="1" dirty="0" smtClean="0"/>
            <a:t>Висока технологічність</a:t>
          </a:r>
          <a:endParaRPr lang="uk-UA" b="1" dirty="0"/>
        </a:p>
      </dgm:t>
    </dgm:pt>
    <dgm:pt modelId="{0DA9890A-4BBA-4257-97C1-D4B88725C7B2}" type="parTrans" cxnId="{6865D8B8-BCAD-4068-9AA6-B7AE9C885C02}">
      <dgm:prSet/>
      <dgm:spPr/>
      <dgm:t>
        <a:bodyPr/>
        <a:lstStyle/>
        <a:p>
          <a:endParaRPr lang="uk-UA"/>
        </a:p>
      </dgm:t>
    </dgm:pt>
    <dgm:pt modelId="{50C9AA22-D7A3-497E-92E7-6DBFAB6D258C}" type="sibTrans" cxnId="{6865D8B8-BCAD-4068-9AA6-B7AE9C885C02}">
      <dgm:prSet/>
      <dgm:spPr/>
      <dgm:t>
        <a:bodyPr/>
        <a:lstStyle/>
        <a:p>
          <a:endParaRPr lang="uk-UA"/>
        </a:p>
      </dgm:t>
    </dgm:pt>
    <dgm:pt modelId="{07CD5ED3-0E4B-4DC5-9508-3D9225D4DC0C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b="1" dirty="0" smtClean="0"/>
            <a:t>Об’єктивність оцінювання</a:t>
          </a:r>
          <a:endParaRPr lang="uk-UA" b="1" dirty="0"/>
        </a:p>
      </dgm:t>
    </dgm:pt>
    <dgm:pt modelId="{6DAB782C-51F5-4B5B-A23F-53CAAEC942CD}" type="parTrans" cxnId="{971B9518-5A54-4B79-8E4C-538E23D85939}">
      <dgm:prSet/>
      <dgm:spPr/>
      <dgm:t>
        <a:bodyPr/>
        <a:lstStyle/>
        <a:p>
          <a:endParaRPr lang="uk-UA"/>
        </a:p>
      </dgm:t>
    </dgm:pt>
    <dgm:pt modelId="{3094732C-58C3-4B99-9136-333134AF16ED}" type="sibTrans" cxnId="{971B9518-5A54-4B79-8E4C-538E23D85939}">
      <dgm:prSet/>
      <dgm:spPr/>
      <dgm:t>
        <a:bodyPr/>
        <a:lstStyle/>
        <a:p>
          <a:endParaRPr lang="uk-UA"/>
        </a:p>
      </dgm:t>
    </dgm:pt>
    <dgm:pt modelId="{6ABB8542-398B-491C-9995-26A0FA884B62}">
      <dgm:prSet phldrT="[Текст]"/>
      <dgm:spPr/>
      <dgm:t>
        <a:bodyPr/>
        <a:lstStyle/>
        <a:p>
          <a:r>
            <a:rPr lang="uk-UA" dirty="0" smtClean="0"/>
            <a:t>Недоліки</a:t>
          </a:r>
          <a:endParaRPr lang="uk-UA" dirty="0"/>
        </a:p>
      </dgm:t>
    </dgm:pt>
    <dgm:pt modelId="{6F428C9A-DEBB-4707-BC56-2F27E6CBF58E}" type="parTrans" cxnId="{FDCA0C4F-9E6F-41B8-B97C-D82A58DB4836}">
      <dgm:prSet/>
      <dgm:spPr/>
      <dgm:t>
        <a:bodyPr/>
        <a:lstStyle/>
        <a:p>
          <a:endParaRPr lang="uk-UA"/>
        </a:p>
      </dgm:t>
    </dgm:pt>
    <dgm:pt modelId="{94DDDF98-3D25-46CC-8C1D-0F85E4A7FCAC}" type="sibTrans" cxnId="{FDCA0C4F-9E6F-41B8-B97C-D82A58DB4836}">
      <dgm:prSet/>
      <dgm:spPr/>
      <dgm:t>
        <a:bodyPr/>
        <a:lstStyle/>
        <a:p>
          <a:endParaRPr lang="uk-UA"/>
        </a:p>
      </dgm:t>
    </dgm:pt>
    <dgm:pt modelId="{DB0017A6-108E-41B7-B892-203A1CEF4EEA}">
      <dgm:prSet phldrT="[Текст]"/>
      <dgm:spPr/>
      <dgm:t>
        <a:bodyPr/>
        <a:lstStyle/>
        <a:p>
          <a:r>
            <a:rPr lang="uk-UA" b="1" dirty="0" smtClean="0"/>
            <a:t>Виявляється результат, а не хід його отримання</a:t>
          </a:r>
          <a:endParaRPr lang="uk-UA" b="1" dirty="0"/>
        </a:p>
      </dgm:t>
    </dgm:pt>
    <dgm:pt modelId="{A3CC786A-6D5A-447E-BE6F-502EE1BCAD20}" type="parTrans" cxnId="{76F61520-B8E4-4236-BCFD-8274E06F3E38}">
      <dgm:prSet/>
      <dgm:spPr/>
      <dgm:t>
        <a:bodyPr/>
        <a:lstStyle/>
        <a:p>
          <a:endParaRPr lang="uk-UA"/>
        </a:p>
      </dgm:t>
    </dgm:pt>
    <dgm:pt modelId="{87E3EB73-7E4E-4D9D-92A0-DDB5CDEAAB45}" type="sibTrans" cxnId="{76F61520-B8E4-4236-BCFD-8274E06F3E38}">
      <dgm:prSet/>
      <dgm:spPr/>
      <dgm:t>
        <a:bodyPr/>
        <a:lstStyle/>
        <a:p>
          <a:endParaRPr lang="uk-UA"/>
        </a:p>
      </dgm:t>
    </dgm:pt>
    <dgm:pt modelId="{C3A8DCBA-4F77-4F43-86A7-F3734FE90199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b="1" dirty="0" smtClean="0"/>
            <a:t>Простота процедури проведення та обробки отриманих результатів</a:t>
          </a:r>
          <a:endParaRPr lang="uk-UA" b="1" dirty="0"/>
        </a:p>
      </dgm:t>
    </dgm:pt>
    <dgm:pt modelId="{A5892AD8-2884-49A3-AD07-666D977A1F6F}" type="parTrans" cxnId="{E426D6F9-B7D0-4BD2-AC4C-C299BD99D9E0}">
      <dgm:prSet/>
      <dgm:spPr/>
      <dgm:t>
        <a:bodyPr/>
        <a:lstStyle/>
        <a:p>
          <a:endParaRPr lang="uk-UA"/>
        </a:p>
      </dgm:t>
    </dgm:pt>
    <dgm:pt modelId="{F3C72312-436D-4B97-A007-69A523B81566}" type="sibTrans" cxnId="{E426D6F9-B7D0-4BD2-AC4C-C299BD99D9E0}">
      <dgm:prSet/>
      <dgm:spPr/>
      <dgm:t>
        <a:bodyPr/>
        <a:lstStyle/>
        <a:p>
          <a:endParaRPr lang="uk-UA"/>
        </a:p>
      </dgm:t>
    </dgm:pt>
    <dgm:pt modelId="{39FF2697-2F11-4E1E-8830-21F1E74B6E23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b="1" dirty="0" smtClean="0"/>
            <a:t>Чіткість та однозначність умов тестових задач</a:t>
          </a:r>
          <a:endParaRPr lang="uk-UA" b="1" dirty="0"/>
        </a:p>
      </dgm:t>
    </dgm:pt>
    <dgm:pt modelId="{7E2E726F-5AEA-469B-9442-D84D7E8F3206}" type="parTrans" cxnId="{DF408BE5-DE03-4FDE-9ABD-FB6B2EDAB8F2}">
      <dgm:prSet/>
      <dgm:spPr/>
      <dgm:t>
        <a:bodyPr/>
        <a:lstStyle/>
        <a:p>
          <a:endParaRPr lang="uk-UA"/>
        </a:p>
      </dgm:t>
    </dgm:pt>
    <dgm:pt modelId="{4EEB4C43-C571-4E27-9781-6C6268064409}" type="sibTrans" cxnId="{DF408BE5-DE03-4FDE-9ABD-FB6B2EDAB8F2}">
      <dgm:prSet/>
      <dgm:spPr/>
      <dgm:t>
        <a:bodyPr/>
        <a:lstStyle/>
        <a:p>
          <a:endParaRPr lang="uk-UA"/>
        </a:p>
      </dgm:t>
    </dgm:pt>
    <dgm:pt modelId="{7406DBAE-14F8-4911-BE46-5B05A02A090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b="1" dirty="0" smtClean="0"/>
            <a:t>Одночасність перевірки знань усіх учнів класу</a:t>
          </a:r>
          <a:endParaRPr lang="uk-UA" b="1" dirty="0"/>
        </a:p>
      </dgm:t>
    </dgm:pt>
    <dgm:pt modelId="{F776F5D5-4EA2-4657-B9C5-0489E5053D62}" type="parTrans" cxnId="{1EBE86BB-0C92-4A95-BB69-3E9A5BE036FA}">
      <dgm:prSet/>
      <dgm:spPr/>
      <dgm:t>
        <a:bodyPr/>
        <a:lstStyle/>
        <a:p>
          <a:endParaRPr lang="uk-UA"/>
        </a:p>
      </dgm:t>
    </dgm:pt>
    <dgm:pt modelId="{28EF2FAE-2E54-4B50-A55E-10C1E1B06B64}" type="sibTrans" cxnId="{1EBE86BB-0C92-4A95-BB69-3E9A5BE036FA}">
      <dgm:prSet/>
      <dgm:spPr/>
      <dgm:t>
        <a:bodyPr/>
        <a:lstStyle/>
        <a:p>
          <a:endParaRPr lang="uk-UA"/>
        </a:p>
      </dgm:t>
    </dgm:pt>
    <dgm:pt modelId="{6BB24B18-9356-4A42-9438-8EC557DF735B}">
      <dgm:prSet phldrT="[Текст]"/>
      <dgm:spPr/>
      <dgm:t>
        <a:bodyPr/>
        <a:lstStyle/>
        <a:p>
          <a:r>
            <a:rPr lang="uk-UA" b="1" dirty="0" smtClean="0"/>
            <a:t>Недостатньо відбивають емоційно-вольову сферу особистості до предмета</a:t>
          </a:r>
          <a:endParaRPr lang="uk-UA" b="1" dirty="0"/>
        </a:p>
      </dgm:t>
    </dgm:pt>
    <dgm:pt modelId="{A3C14332-32D3-49DF-A60F-7BE48C1B7F41}" type="parTrans" cxnId="{C87FADDE-5FF8-47EF-822B-391AC20C1DC9}">
      <dgm:prSet/>
      <dgm:spPr/>
      <dgm:t>
        <a:bodyPr/>
        <a:lstStyle/>
        <a:p>
          <a:endParaRPr lang="uk-UA"/>
        </a:p>
      </dgm:t>
    </dgm:pt>
    <dgm:pt modelId="{CFB67135-A78A-48B1-87D2-EBC28517EA37}" type="sibTrans" cxnId="{C87FADDE-5FF8-47EF-822B-391AC20C1DC9}">
      <dgm:prSet/>
      <dgm:spPr/>
      <dgm:t>
        <a:bodyPr/>
        <a:lstStyle/>
        <a:p>
          <a:endParaRPr lang="uk-UA"/>
        </a:p>
      </dgm:t>
    </dgm:pt>
    <dgm:pt modelId="{35E57A8E-4A87-4284-AF45-C377B5999380}">
      <dgm:prSet phldrT="[Текст]"/>
      <dgm:spPr/>
      <dgm:t>
        <a:bodyPr/>
        <a:lstStyle/>
        <a:p>
          <a:r>
            <a:rPr lang="uk-UA" b="1" dirty="0" smtClean="0"/>
            <a:t>Вимагає значну кількість часу, необхідного для створення ефективного стандартизованого тесту</a:t>
          </a:r>
          <a:endParaRPr lang="uk-UA" b="1" dirty="0"/>
        </a:p>
      </dgm:t>
    </dgm:pt>
    <dgm:pt modelId="{6D41DBC4-8EF9-498F-900E-B5A7BF4E4227}" type="parTrans" cxnId="{0E7667A1-4917-42E5-B2F0-9BF2601864A6}">
      <dgm:prSet/>
      <dgm:spPr/>
      <dgm:t>
        <a:bodyPr/>
        <a:lstStyle/>
        <a:p>
          <a:endParaRPr lang="uk-UA"/>
        </a:p>
      </dgm:t>
    </dgm:pt>
    <dgm:pt modelId="{0AD705C3-F0CF-4C15-880D-BEF65A4FD8F4}" type="sibTrans" cxnId="{0E7667A1-4917-42E5-B2F0-9BF2601864A6}">
      <dgm:prSet/>
      <dgm:spPr/>
      <dgm:t>
        <a:bodyPr/>
        <a:lstStyle/>
        <a:p>
          <a:endParaRPr lang="uk-UA"/>
        </a:p>
      </dgm:t>
    </dgm:pt>
    <dgm:pt modelId="{53C1546C-E559-4118-BAA0-F655179B173B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b="1" dirty="0" smtClean="0"/>
            <a:t>Психологічний комфорт учня під час тестування</a:t>
          </a:r>
          <a:endParaRPr lang="uk-UA" b="1" dirty="0"/>
        </a:p>
      </dgm:t>
    </dgm:pt>
    <dgm:pt modelId="{4D4EA74C-8BD5-44BF-92BA-06AF195E937D}" type="parTrans" cxnId="{68BC862C-CE09-48CD-8D7E-86C6A9EB3AAC}">
      <dgm:prSet/>
      <dgm:spPr/>
      <dgm:t>
        <a:bodyPr/>
        <a:lstStyle/>
        <a:p>
          <a:endParaRPr lang="uk-UA"/>
        </a:p>
      </dgm:t>
    </dgm:pt>
    <dgm:pt modelId="{7F34DA0F-31D8-4BA4-93A0-B0FB612426B7}" type="sibTrans" cxnId="{68BC862C-CE09-48CD-8D7E-86C6A9EB3AAC}">
      <dgm:prSet/>
      <dgm:spPr/>
      <dgm:t>
        <a:bodyPr/>
        <a:lstStyle/>
        <a:p>
          <a:endParaRPr lang="uk-UA"/>
        </a:p>
      </dgm:t>
    </dgm:pt>
    <dgm:pt modelId="{8793ACF5-74FC-4CE2-9125-8D8B83EF09B8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b="1" dirty="0" smtClean="0"/>
            <a:t>Можливість пройти тест у будь-який зручний час для учня, при умові вільного доступу до мережі Інтернет.</a:t>
          </a:r>
          <a:endParaRPr lang="uk-UA" b="1" dirty="0"/>
        </a:p>
      </dgm:t>
    </dgm:pt>
    <dgm:pt modelId="{CACE72F4-7A1A-4751-86A7-2811E02016D5}" type="parTrans" cxnId="{91EC575F-E2B7-4331-BD56-B92FE6A28CD1}">
      <dgm:prSet/>
      <dgm:spPr/>
      <dgm:t>
        <a:bodyPr/>
        <a:lstStyle/>
        <a:p>
          <a:endParaRPr lang="uk-UA"/>
        </a:p>
      </dgm:t>
    </dgm:pt>
    <dgm:pt modelId="{6B4AC1A5-5553-4D64-8E27-FD3703002ECA}" type="sibTrans" cxnId="{91EC575F-E2B7-4331-BD56-B92FE6A28CD1}">
      <dgm:prSet/>
      <dgm:spPr/>
      <dgm:t>
        <a:bodyPr/>
        <a:lstStyle/>
        <a:p>
          <a:endParaRPr lang="uk-UA"/>
        </a:p>
      </dgm:t>
    </dgm:pt>
    <dgm:pt modelId="{27614D4E-12E5-4FE1-8602-B034989AFE12}" type="pres">
      <dgm:prSet presAssocID="{C6EAEA12-8718-4CCD-88E5-54C2C31C5261}" presName="Name0" presStyleCnt="0">
        <dgm:presLayoutVars>
          <dgm:dir/>
          <dgm:animLvl val="lvl"/>
          <dgm:resizeHandles val="exact"/>
        </dgm:presLayoutVars>
      </dgm:prSet>
      <dgm:spPr/>
    </dgm:pt>
    <dgm:pt modelId="{AD70D17A-A7AF-4421-A403-448CF3DC942A}" type="pres">
      <dgm:prSet presAssocID="{07C271E6-2F07-4406-A2C6-2045B75F7BFD}" presName="linNode" presStyleCnt="0"/>
      <dgm:spPr/>
    </dgm:pt>
    <dgm:pt modelId="{606C1E68-B00D-4ABF-8C94-5ADDBDB0C6F6}" type="pres">
      <dgm:prSet presAssocID="{07C271E6-2F07-4406-A2C6-2045B75F7BFD}" presName="parentText" presStyleLbl="node1" presStyleIdx="0" presStyleCnt="2" custScaleX="69082" custScaleY="66153">
        <dgm:presLayoutVars>
          <dgm:chMax val="1"/>
          <dgm:bulletEnabled val="1"/>
        </dgm:presLayoutVars>
      </dgm:prSet>
      <dgm:spPr/>
    </dgm:pt>
    <dgm:pt modelId="{35D75142-B429-43AC-95BC-7F43A9A52046}" type="pres">
      <dgm:prSet presAssocID="{07C271E6-2F07-4406-A2C6-2045B75F7BFD}" presName="descendantText" presStyleLbl="alignAccFollowNode1" presStyleIdx="0" presStyleCnt="2" custScaleX="121932" custScaleY="1295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F88929-7552-4C2D-B67C-C674B4AFC155}" type="pres">
      <dgm:prSet presAssocID="{241D35F3-563A-49AB-AC23-5CFA2F61AD57}" presName="sp" presStyleCnt="0"/>
      <dgm:spPr/>
    </dgm:pt>
    <dgm:pt modelId="{1B10801C-5440-4C0E-91D9-4085C9F4BC6F}" type="pres">
      <dgm:prSet presAssocID="{6ABB8542-398B-491C-9995-26A0FA884B62}" presName="linNode" presStyleCnt="0"/>
      <dgm:spPr/>
    </dgm:pt>
    <dgm:pt modelId="{13656133-7FC6-4AB6-87BE-60B90A136BAC}" type="pres">
      <dgm:prSet presAssocID="{6ABB8542-398B-491C-9995-26A0FA884B62}" presName="parentText" presStyleLbl="node1" presStyleIdx="1" presStyleCnt="2" custScaleX="71647" custScaleY="45642">
        <dgm:presLayoutVars>
          <dgm:chMax val="1"/>
          <dgm:bulletEnabled val="1"/>
        </dgm:presLayoutVars>
      </dgm:prSet>
      <dgm:spPr/>
    </dgm:pt>
    <dgm:pt modelId="{39BADA1E-BF40-4142-AA13-1ADE6E3859F2}" type="pres">
      <dgm:prSet presAssocID="{6ABB8542-398B-491C-9995-26A0FA884B62}" presName="descendantText" presStyleLbl="alignAccFollowNode1" presStyleIdx="1" presStyleCnt="2" custScaleX="123937" custScaleY="877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865D8B8-BCAD-4068-9AA6-B7AE9C885C02}" srcId="{07C271E6-2F07-4406-A2C6-2045B75F7BFD}" destId="{47507D51-AB87-4560-B6AD-A24E928B89B6}" srcOrd="0" destOrd="0" parTransId="{0DA9890A-4BBA-4257-97C1-D4B88725C7B2}" sibTransId="{50C9AA22-D7A3-497E-92E7-6DBFAB6D258C}"/>
    <dgm:cxn modelId="{7AB28127-27A7-4CF1-8C2E-8B88525B89B5}" type="presOf" srcId="{DB0017A6-108E-41B7-B892-203A1CEF4EEA}" destId="{39BADA1E-BF40-4142-AA13-1ADE6E3859F2}" srcOrd="0" destOrd="0" presId="urn:microsoft.com/office/officeart/2005/8/layout/vList5"/>
    <dgm:cxn modelId="{B21CD700-6323-4CD6-8E61-FCAE8E4DE053}" type="presOf" srcId="{47507D51-AB87-4560-B6AD-A24E928B89B6}" destId="{35D75142-B429-43AC-95BC-7F43A9A52046}" srcOrd="0" destOrd="0" presId="urn:microsoft.com/office/officeart/2005/8/layout/vList5"/>
    <dgm:cxn modelId="{1D3E4C59-7439-49C7-9756-B1A68A504C64}" type="presOf" srcId="{07CD5ED3-0E4B-4DC5-9508-3D9225D4DC0C}" destId="{35D75142-B429-43AC-95BC-7F43A9A52046}" srcOrd="0" destOrd="1" presId="urn:microsoft.com/office/officeart/2005/8/layout/vList5"/>
    <dgm:cxn modelId="{FDCA0C4F-9E6F-41B8-B97C-D82A58DB4836}" srcId="{C6EAEA12-8718-4CCD-88E5-54C2C31C5261}" destId="{6ABB8542-398B-491C-9995-26A0FA884B62}" srcOrd="1" destOrd="0" parTransId="{6F428C9A-DEBB-4707-BC56-2F27E6CBF58E}" sibTransId="{94DDDF98-3D25-46CC-8C1D-0F85E4A7FCAC}"/>
    <dgm:cxn modelId="{24A970C2-0EDA-4CE3-976A-85D7FE98CC30}" type="presOf" srcId="{8793ACF5-74FC-4CE2-9125-8D8B83EF09B8}" destId="{35D75142-B429-43AC-95BC-7F43A9A52046}" srcOrd="0" destOrd="6" presId="urn:microsoft.com/office/officeart/2005/8/layout/vList5"/>
    <dgm:cxn modelId="{0E7667A1-4917-42E5-B2F0-9BF2601864A6}" srcId="{6ABB8542-398B-491C-9995-26A0FA884B62}" destId="{35E57A8E-4A87-4284-AF45-C377B5999380}" srcOrd="2" destOrd="0" parTransId="{6D41DBC4-8EF9-498F-900E-B5A7BF4E4227}" sibTransId="{0AD705C3-F0CF-4C15-880D-BEF65A4FD8F4}"/>
    <dgm:cxn modelId="{AF4C0C1E-7C7F-49BD-A42A-B1030D5A2365}" type="presOf" srcId="{7406DBAE-14F8-4911-BE46-5B05A02A0906}" destId="{35D75142-B429-43AC-95BC-7F43A9A52046}" srcOrd="0" destOrd="5" presId="urn:microsoft.com/office/officeart/2005/8/layout/vList5"/>
    <dgm:cxn modelId="{1EBE86BB-0C92-4A95-BB69-3E9A5BE036FA}" srcId="{07C271E6-2F07-4406-A2C6-2045B75F7BFD}" destId="{7406DBAE-14F8-4911-BE46-5B05A02A0906}" srcOrd="5" destOrd="0" parTransId="{F776F5D5-4EA2-4657-B9C5-0489E5053D62}" sibTransId="{28EF2FAE-2E54-4B50-A55E-10C1E1B06B64}"/>
    <dgm:cxn modelId="{C87FADDE-5FF8-47EF-822B-391AC20C1DC9}" srcId="{6ABB8542-398B-491C-9995-26A0FA884B62}" destId="{6BB24B18-9356-4A42-9438-8EC557DF735B}" srcOrd="1" destOrd="0" parTransId="{A3C14332-32D3-49DF-A60F-7BE48C1B7F41}" sibTransId="{CFB67135-A78A-48B1-87D2-EBC28517EA37}"/>
    <dgm:cxn modelId="{E26E90F6-80B4-429E-A8A5-9304F19F3392}" type="presOf" srcId="{07C271E6-2F07-4406-A2C6-2045B75F7BFD}" destId="{606C1E68-B00D-4ABF-8C94-5ADDBDB0C6F6}" srcOrd="0" destOrd="0" presId="urn:microsoft.com/office/officeart/2005/8/layout/vList5"/>
    <dgm:cxn modelId="{DF408BE5-DE03-4FDE-9ABD-FB6B2EDAB8F2}" srcId="{07C271E6-2F07-4406-A2C6-2045B75F7BFD}" destId="{39FF2697-2F11-4E1E-8830-21F1E74B6E23}" srcOrd="4" destOrd="0" parTransId="{7E2E726F-5AEA-469B-9442-D84D7E8F3206}" sibTransId="{4EEB4C43-C571-4E27-9781-6C6268064409}"/>
    <dgm:cxn modelId="{971B9518-5A54-4B79-8E4C-538E23D85939}" srcId="{07C271E6-2F07-4406-A2C6-2045B75F7BFD}" destId="{07CD5ED3-0E4B-4DC5-9508-3D9225D4DC0C}" srcOrd="1" destOrd="0" parTransId="{6DAB782C-51F5-4B5B-A23F-53CAAEC942CD}" sibTransId="{3094732C-58C3-4B99-9136-333134AF16ED}"/>
    <dgm:cxn modelId="{BCD817C9-E457-49B0-9A72-485AEC1ACAAB}" type="presOf" srcId="{C6EAEA12-8718-4CCD-88E5-54C2C31C5261}" destId="{27614D4E-12E5-4FE1-8602-B034989AFE12}" srcOrd="0" destOrd="0" presId="urn:microsoft.com/office/officeart/2005/8/layout/vList5"/>
    <dgm:cxn modelId="{91EC575F-E2B7-4331-BD56-B92FE6A28CD1}" srcId="{07C271E6-2F07-4406-A2C6-2045B75F7BFD}" destId="{8793ACF5-74FC-4CE2-9125-8D8B83EF09B8}" srcOrd="6" destOrd="0" parTransId="{CACE72F4-7A1A-4751-86A7-2811E02016D5}" sibTransId="{6B4AC1A5-5553-4D64-8E27-FD3703002ECA}"/>
    <dgm:cxn modelId="{BAD6628C-558F-4388-A5D5-6049F8B59C62}" srcId="{C6EAEA12-8718-4CCD-88E5-54C2C31C5261}" destId="{07C271E6-2F07-4406-A2C6-2045B75F7BFD}" srcOrd="0" destOrd="0" parTransId="{459ED0A3-57A6-446D-9DD1-714CA7FBCBE0}" sibTransId="{241D35F3-563A-49AB-AC23-5CFA2F61AD57}"/>
    <dgm:cxn modelId="{9C49F582-7272-484E-BCA5-43A04E7A401F}" type="presOf" srcId="{6BB24B18-9356-4A42-9438-8EC557DF735B}" destId="{39BADA1E-BF40-4142-AA13-1ADE6E3859F2}" srcOrd="0" destOrd="1" presId="urn:microsoft.com/office/officeart/2005/8/layout/vList5"/>
    <dgm:cxn modelId="{68BC862C-CE09-48CD-8D7E-86C6A9EB3AAC}" srcId="{07C271E6-2F07-4406-A2C6-2045B75F7BFD}" destId="{53C1546C-E559-4118-BAA0-F655179B173B}" srcOrd="2" destOrd="0" parTransId="{4D4EA74C-8BD5-44BF-92BA-06AF195E937D}" sibTransId="{7F34DA0F-31D8-4BA4-93A0-B0FB612426B7}"/>
    <dgm:cxn modelId="{5681DB0B-5D14-495E-BC98-BEA987489BE1}" type="presOf" srcId="{C3A8DCBA-4F77-4F43-86A7-F3734FE90199}" destId="{35D75142-B429-43AC-95BC-7F43A9A52046}" srcOrd="0" destOrd="3" presId="urn:microsoft.com/office/officeart/2005/8/layout/vList5"/>
    <dgm:cxn modelId="{CBE5BAED-FCE8-423D-8B74-9D93EB0BF37A}" type="presOf" srcId="{35E57A8E-4A87-4284-AF45-C377B5999380}" destId="{39BADA1E-BF40-4142-AA13-1ADE6E3859F2}" srcOrd="0" destOrd="2" presId="urn:microsoft.com/office/officeart/2005/8/layout/vList5"/>
    <dgm:cxn modelId="{E426D6F9-B7D0-4BD2-AC4C-C299BD99D9E0}" srcId="{07C271E6-2F07-4406-A2C6-2045B75F7BFD}" destId="{C3A8DCBA-4F77-4F43-86A7-F3734FE90199}" srcOrd="3" destOrd="0" parTransId="{A5892AD8-2884-49A3-AD07-666D977A1F6F}" sibTransId="{F3C72312-436D-4B97-A007-69A523B81566}"/>
    <dgm:cxn modelId="{BE9B90BE-0A40-4371-8E96-3062F8D90669}" type="presOf" srcId="{39FF2697-2F11-4E1E-8830-21F1E74B6E23}" destId="{35D75142-B429-43AC-95BC-7F43A9A52046}" srcOrd="0" destOrd="4" presId="urn:microsoft.com/office/officeart/2005/8/layout/vList5"/>
    <dgm:cxn modelId="{1770A65F-243B-4814-913F-04FD502B4451}" type="presOf" srcId="{6ABB8542-398B-491C-9995-26A0FA884B62}" destId="{13656133-7FC6-4AB6-87BE-60B90A136BAC}" srcOrd="0" destOrd="0" presId="urn:microsoft.com/office/officeart/2005/8/layout/vList5"/>
    <dgm:cxn modelId="{76F61520-B8E4-4236-BCFD-8274E06F3E38}" srcId="{6ABB8542-398B-491C-9995-26A0FA884B62}" destId="{DB0017A6-108E-41B7-B892-203A1CEF4EEA}" srcOrd="0" destOrd="0" parTransId="{A3CC786A-6D5A-447E-BE6F-502EE1BCAD20}" sibTransId="{87E3EB73-7E4E-4D9D-92A0-DDB5CDEAAB45}"/>
    <dgm:cxn modelId="{1060081A-9EB0-4860-B0E4-663629C25BB3}" type="presOf" srcId="{53C1546C-E559-4118-BAA0-F655179B173B}" destId="{35D75142-B429-43AC-95BC-7F43A9A52046}" srcOrd="0" destOrd="2" presId="urn:microsoft.com/office/officeart/2005/8/layout/vList5"/>
    <dgm:cxn modelId="{5E1D9A20-48C6-4D9B-B535-C171858A12D9}" type="presParOf" srcId="{27614D4E-12E5-4FE1-8602-B034989AFE12}" destId="{AD70D17A-A7AF-4421-A403-448CF3DC942A}" srcOrd="0" destOrd="0" presId="urn:microsoft.com/office/officeart/2005/8/layout/vList5"/>
    <dgm:cxn modelId="{61416AAC-C8A4-48AD-8794-0FF1CB1BD890}" type="presParOf" srcId="{AD70D17A-A7AF-4421-A403-448CF3DC942A}" destId="{606C1E68-B00D-4ABF-8C94-5ADDBDB0C6F6}" srcOrd="0" destOrd="0" presId="urn:microsoft.com/office/officeart/2005/8/layout/vList5"/>
    <dgm:cxn modelId="{3CCE0265-6AC6-4DEF-85BC-C36E03D1D46D}" type="presParOf" srcId="{AD70D17A-A7AF-4421-A403-448CF3DC942A}" destId="{35D75142-B429-43AC-95BC-7F43A9A52046}" srcOrd="1" destOrd="0" presId="urn:microsoft.com/office/officeart/2005/8/layout/vList5"/>
    <dgm:cxn modelId="{DA9C261E-B9DB-4E4A-BD67-F2C140B7054D}" type="presParOf" srcId="{27614D4E-12E5-4FE1-8602-B034989AFE12}" destId="{0BF88929-7552-4C2D-B67C-C674B4AFC155}" srcOrd="1" destOrd="0" presId="urn:microsoft.com/office/officeart/2005/8/layout/vList5"/>
    <dgm:cxn modelId="{EA95971C-F296-436F-B24D-1DF1291F6970}" type="presParOf" srcId="{27614D4E-12E5-4FE1-8602-B034989AFE12}" destId="{1B10801C-5440-4C0E-91D9-4085C9F4BC6F}" srcOrd="2" destOrd="0" presId="urn:microsoft.com/office/officeart/2005/8/layout/vList5"/>
    <dgm:cxn modelId="{8AFFC1C8-68ED-47C7-9ACE-F3A670814797}" type="presParOf" srcId="{1B10801C-5440-4C0E-91D9-4085C9F4BC6F}" destId="{13656133-7FC6-4AB6-87BE-60B90A136BAC}" srcOrd="0" destOrd="0" presId="urn:microsoft.com/office/officeart/2005/8/layout/vList5"/>
    <dgm:cxn modelId="{CDE89E07-B04E-4C3F-87A6-03C6EB4C2689}" type="presParOf" srcId="{1B10801C-5440-4C0E-91D9-4085C9F4BC6F}" destId="{39BADA1E-BF40-4142-AA13-1ADE6E3859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45FB90-8549-493F-AA90-21DF4F1AFF5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6EC25AB-F6F7-44A8-A1ED-5BC3299734F5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2013-2014 </a:t>
          </a:r>
          <a:r>
            <a:rPr lang="uk-UA" sz="3200" b="1" dirty="0" err="1" smtClean="0">
              <a:solidFill>
                <a:schemeClr val="bg1"/>
              </a:solidFill>
            </a:rPr>
            <a:t>н.р</a:t>
          </a:r>
          <a:r>
            <a:rPr lang="uk-UA" sz="3200" b="1" dirty="0" smtClean="0">
              <a:solidFill>
                <a:schemeClr val="bg1"/>
              </a:solidFill>
            </a:rPr>
            <a:t>.</a:t>
          </a:r>
          <a:endParaRPr lang="uk-UA" sz="3200" b="1" dirty="0">
            <a:solidFill>
              <a:schemeClr val="bg1"/>
            </a:solidFill>
          </a:endParaRPr>
        </a:p>
      </dgm:t>
    </dgm:pt>
    <dgm:pt modelId="{E8F4376C-8AEE-48C6-9E31-C34B78C4D54C}" type="parTrans" cxnId="{8E5F3BB9-57F2-45AC-BFDD-7CBA608643C4}">
      <dgm:prSet/>
      <dgm:spPr/>
      <dgm:t>
        <a:bodyPr/>
        <a:lstStyle/>
        <a:p>
          <a:endParaRPr lang="uk-UA"/>
        </a:p>
      </dgm:t>
    </dgm:pt>
    <dgm:pt modelId="{AF86F048-5768-484D-B025-E9A7CCF5BE0A}" type="sibTrans" cxnId="{8E5F3BB9-57F2-45AC-BFDD-7CBA608643C4}">
      <dgm:prSet/>
      <dgm:spPr/>
      <dgm:t>
        <a:bodyPr/>
        <a:lstStyle/>
        <a:p>
          <a:endParaRPr lang="uk-UA"/>
        </a:p>
      </dgm:t>
    </dgm:pt>
    <dgm:pt modelId="{289AD2E0-FC5A-4AC7-96CD-4C037F70D2F2}">
      <dgm:prSet phldrT="[Текст]"/>
      <dgm:spPr/>
      <dgm:t>
        <a:bodyPr/>
        <a:lstStyle/>
        <a:p>
          <a:r>
            <a:rPr lang="uk-UA" b="1" dirty="0" smtClean="0"/>
            <a:t>ІІІ місце на олімпіаді з математики «Крок» (Терещук Валерія, 5 клас)</a:t>
          </a:r>
          <a:endParaRPr lang="uk-UA" b="1" dirty="0"/>
        </a:p>
      </dgm:t>
    </dgm:pt>
    <dgm:pt modelId="{1AA9B456-ABCE-4BA4-BDFB-8E332146A6AC}" type="parTrans" cxnId="{E21E2537-B260-48B3-BF99-1F38B5D9C7AF}">
      <dgm:prSet/>
      <dgm:spPr/>
      <dgm:t>
        <a:bodyPr/>
        <a:lstStyle/>
        <a:p>
          <a:endParaRPr lang="uk-UA"/>
        </a:p>
      </dgm:t>
    </dgm:pt>
    <dgm:pt modelId="{47E51DBE-C5BE-4F94-BD59-CBB7670DE3DB}" type="sibTrans" cxnId="{E21E2537-B260-48B3-BF99-1F38B5D9C7AF}">
      <dgm:prSet/>
      <dgm:spPr/>
      <dgm:t>
        <a:bodyPr/>
        <a:lstStyle/>
        <a:p>
          <a:endParaRPr lang="uk-UA"/>
        </a:p>
      </dgm:t>
    </dgm:pt>
    <dgm:pt modelId="{724341E5-1114-4E8F-A8F7-CD58AF964227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2014-2015 </a:t>
          </a:r>
          <a:r>
            <a:rPr lang="uk-UA" sz="3200" b="1" dirty="0" err="1" smtClean="0">
              <a:solidFill>
                <a:schemeClr val="bg1"/>
              </a:solidFill>
            </a:rPr>
            <a:t>н.р</a:t>
          </a:r>
          <a:r>
            <a:rPr lang="uk-UA" sz="3200" b="1" dirty="0" smtClean="0">
              <a:solidFill>
                <a:schemeClr val="bg1"/>
              </a:solidFill>
            </a:rPr>
            <a:t>.</a:t>
          </a:r>
          <a:endParaRPr lang="uk-UA" sz="3200" b="1" dirty="0">
            <a:solidFill>
              <a:schemeClr val="bg1"/>
            </a:solidFill>
          </a:endParaRPr>
        </a:p>
      </dgm:t>
    </dgm:pt>
    <dgm:pt modelId="{ED438609-5AD8-4BD0-9496-66C0A734B474}" type="parTrans" cxnId="{A52C7BF8-40A7-4F3C-816F-32848070AF69}">
      <dgm:prSet/>
      <dgm:spPr/>
      <dgm:t>
        <a:bodyPr/>
        <a:lstStyle/>
        <a:p>
          <a:endParaRPr lang="uk-UA"/>
        </a:p>
      </dgm:t>
    </dgm:pt>
    <dgm:pt modelId="{24044F78-30E8-4563-84C4-9E4E4E93305D}" type="sibTrans" cxnId="{A52C7BF8-40A7-4F3C-816F-32848070AF69}">
      <dgm:prSet/>
      <dgm:spPr/>
      <dgm:t>
        <a:bodyPr/>
        <a:lstStyle/>
        <a:p>
          <a:endParaRPr lang="uk-UA"/>
        </a:p>
      </dgm:t>
    </dgm:pt>
    <dgm:pt modelId="{8472E1B8-906A-4148-9460-69B8185EBD2B}">
      <dgm:prSet phldrT="[Текст]"/>
      <dgm:spPr/>
      <dgm:t>
        <a:bodyPr/>
        <a:lstStyle/>
        <a:p>
          <a:r>
            <a:rPr lang="uk-UA" b="1" dirty="0" smtClean="0"/>
            <a:t>ІІІ місце </a:t>
          </a:r>
          <a:r>
            <a:rPr lang="uk-UA" b="1" i="0" dirty="0" smtClean="0"/>
            <a:t>ІІ етапу</a:t>
          </a:r>
          <a:endParaRPr lang="uk-UA" b="1" dirty="0"/>
        </a:p>
      </dgm:t>
    </dgm:pt>
    <dgm:pt modelId="{D2222751-51EE-4819-BA86-2B1BB49932D8}" type="parTrans" cxnId="{69F31160-BCD6-48F0-9BA0-22BC89F386CE}">
      <dgm:prSet/>
      <dgm:spPr/>
      <dgm:t>
        <a:bodyPr/>
        <a:lstStyle/>
        <a:p>
          <a:endParaRPr lang="uk-UA"/>
        </a:p>
      </dgm:t>
    </dgm:pt>
    <dgm:pt modelId="{E0C32121-01A8-472E-9FEB-7F2BD2EDAC6D}" type="sibTrans" cxnId="{69F31160-BCD6-48F0-9BA0-22BC89F386CE}">
      <dgm:prSet/>
      <dgm:spPr/>
      <dgm:t>
        <a:bodyPr/>
        <a:lstStyle/>
        <a:p>
          <a:endParaRPr lang="uk-UA"/>
        </a:p>
      </dgm:t>
    </dgm:pt>
    <dgm:pt modelId="{382348B9-7DCE-429D-ABE5-1E332C5CF964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2013-2015 </a:t>
          </a:r>
          <a:r>
            <a:rPr lang="uk-UA" sz="3200" b="1" dirty="0" err="1" smtClean="0">
              <a:solidFill>
                <a:schemeClr val="bg1"/>
              </a:solidFill>
            </a:rPr>
            <a:t>н.р</a:t>
          </a:r>
          <a:r>
            <a:rPr lang="uk-UA" sz="3200" b="1" dirty="0" smtClean="0">
              <a:solidFill>
                <a:schemeClr val="bg1"/>
              </a:solidFill>
            </a:rPr>
            <a:t>.</a:t>
          </a:r>
          <a:endParaRPr lang="uk-UA" sz="3200" b="1" dirty="0">
            <a:solidFill>
              <a:schemeClr val="bg1"/>
            </a:solidFill>
          </a:endParaRPr>
        </a:p>
      </dgm:t>
    </dgm:pt>
    <dgm:pt modelId="{999F9C6D-2D28-451E-BB2C-FAF7CC43759D}" type="parTrans" cxnId="{FD36FF57-2EC9-4220-AF21-95A4D47FB6C8}">
      <dgm:prSet/>
      <dgm:spPr/>
      <dgm:t>
        <a:bodyPr/>
        <a:lstStyle/>
        <a:p>
          <a:endParaRPr lang="uk-UA"/>
        </a:p>
      </dgm:t>
    </dgm:pt>
    <dgm:pt modelId="{AE425B7C-F648-4910-B3D0-819A255EAF3C}" type="sibTrans" cxnId="{FD36FF57-2EC9-4220-AF21-95A4D47FB6C8}">
      <dgm:prSet/>
      <dgm:spPr/>
      <dgm:t>
        <a:bodyPr/>
        <a:lstStyle/>
        <a:p>
          <a:endParaRPr lang="uk-UA"/>
        </a:p>
      </dgm:t>
    </dgm:pt>
    <dgm:pt modelId="{BDD16CF2-68F0-4589-880C-247933F9A84D}">
      <dgm:prSet phldrT="[Текст]"/>
      <dgm:spPr/>
      <dgm:t>
        <a:bodyPr/>
        <a:lstStyle/>
        <a:p>
          <a:r>
            <a:rPr lang="uk-UA" b="1" dirty="0" smtClean="0"/>
            <a:t>Добрі та відмінні результати учнів на  математичному конкурсі «Кенгуру» та конкурсі з інформатики «Бобер»</a:t>
          </a:r>
          <a:endParaRPr lang="uk-UA" b="1" dirty="0"/>
        </a:p>
      </dgm:t>
    </dgm:pt>
    <dgm:pt modelId="{FC42082E-7A62-4AF6-819F-828B7F74C70E}" type="parTrans" cxnId="{4A296957-EAE6-4DD6-9764-57F0FAF74ABE}">
      <dgm:prSet/>
      <dgm:spPr/>
      <dgm:t>
        <a:bodyPr/>
        <a:lstStyle/>
        <a:p>
          <a:endParaRPr lang="uk-UA"/>
        </a:p>
      </dgm:t>
    </dgm:pt>
    <dgm:pt modelId="{1B346B5C-2AE9-4618-A662-C798C04504E2}" type="sibTrans" cxnId="{4A296957-EAE6-4DD6-9764-57F0FAF74ABE}">
      <dgm:prSet/>
      <dgm:spPr/>
      <dgm:t>
        <a:bodyPr/>
        <a:lstStyle/>
        <a:p>
          <a:endParaRPr lang="uk-UA"/>
        </a:p>
      </dgm:t>
    </dgm:pt>
    <dgm:pt modelId="{2307426A-A50E-4080-B7BE-61BC101DF87F}">
      <dgm:prSet/>
      <dgm:spPr/>
      <dgm:t>
        <a:bodyPr/>
        <a:lstStyle/>
        <a:p>
          <a:r>
            <a:rPr lang="uk-UA" b="1" i="0" dirty="0" smtClean="0"/>
            <a:t>Всеукраїнської учнівської олімпіади з математики (Терещук Валерія, 6 клас)</a:t>
          </a:r>
          <a:endParaRPr lang="uk-UA" b="0" i="0" dirty="0"/>
        </a:p>
      </dgm:t>
    </dgm:pt>
    <dgm:pt modelId="{63D2C7F4-2C02-4670-9D0C-D9A8D78BB7C0}" type="parTrans" cxnId="{2FEB94DC-110D-4C69-98C0-13DC1E0A77B0}">
      <dgm:prSet/>
      <dgm:spPr/>
      <dgm:t>
        <a:bodyPr/>
        <a:lstStyle/>
        <a:p>
          <a:endParaRPr lang="uk-UA"/>
        </a:p>
      </dgm:t>
    </dgm:pt>
    <dgm:pt modelId="{461E023E-DC4B-49C9-B8D2-C8487CF933D5}" type="sibTrans" cxnId="{2FEB94DC-110D-4C69-98C0-13DC1E0A77B0}">
      <dgm:prSet/>
      <dgm:spPr/>
      <dgm:t>
        <a:bodyPr/>
        <a:lstStyle/>
        <a:p>
          <a:endParaRPr lang="uk-UA"/>
        </a:p>
      </dgm:t>
    </dgm:pt>
    <dgm:pt modelId="{74BCFFDC-1E5E-4BCA-90A7-260D5E2BF9A0}" type="pres">
      <dgm:prSet presAssocID="{CD45FB90-8549-493F-AA90-21DF4F1AFF5A}" presName="Name0" presStyleCnt="0">
        <dgm:presLayoutVars>
          <dgm:dir/>
          <dgm:animLvl val="lvl"/>
          <dgm:resizeHandles val="exact"/>
        </dgm:presLayoutVars>
      </dgm:prSet>
      <dgm:spPr/>
    </dgm:pt>
    <dgm:pt modelId="{1DCF52A6-9C68-4443-BE1F-AEBD0B8EC490}" type="pres">
      <dgm:prSet presAssocID="{86EC25AB-F6F7-44A8-A1ED-5BC3299734F5}" presName="linNode" presStyleCnt="0"/>
      <dgm:spPr/>
    </dgm:pt>
    <dgm:pt modelId="{62D9F700-217A-4805-8142-3658413E3BD5}" type="pres">
      <dgm:prSet presAssocID="{86EC25AB-F6F7-44A8-A1ED-5BC3299734F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CAC79A9-6C36-45A6-9E65-94084E1F0DFB}" type="pres">
      <dgm:prSet presAssocID="{86EC25AB-F6F7-44A8-A1ED-5BC3299734F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81DD1E-5D08-46D4-9072-A8A7A4ECEF8A}" type="pres">
      <dgm:prSet presAssocID="{AF86F048-5768-484D-B025-E9A7CCF5BE0A}" presName="sp" presStyleCnt="0"/>
      <dgm:spPr/>
    </dgm:pt>
    <dgm:pt modelId="{76650DBB-BD2F-4FCF-B218-1E4FA8F808A7}" type="pres">
      <dgm:prSet presAssocID="{724341E5-1114-4E8F-A8F7-CD58AF964227}" presName="linNode" presStyleCnt="0"/>
      <dgm:spPr/>
    </dgm:pt>
    <dgm:pt modelId="{FCB74DE8-5CA6-4081-B84F-BC34759B4CE3}" type="pres">
      <dgm:prSet presAssocID="{724341E5-1114-4E8F-A8F7-CD58AF96422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82795A9-39C0-4F04-A611-6185B5531982}" type="pres">
      <dgm:prSet presAssocID="{724341E5-1114-4E8F-A8F7-CD58AF96422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0542F3-CF7B-49E9-8F46-DFCE9B9F5C75}" type="pres">
      <dgm:prSet presAssocID="{24044F78-30E8-4563-84C4-9E4E4E93305D}" presName="sp" presStyleCnt="0"/>
      <dgm:spPr/>
    </dgm:pt>
    <dgm:pt modelId="{B04829FC-0821-4CAC-92F9-F03378267884}" type="pres">
      <dgm:prSet presAssocID="{382348B9-7DCE-429D-ABE5-1E332C5CF964}" presName="linNode" presStyleCnt="0"/>
      <dgm:spPr/>
    </dgm:pt>
    <dgm:pt modelId="{83B66900-0BC3-4DF4-9F5B-7C3FD07B95A0}" type="pres">
      <dgm:prSet presAssocID="{382348B9-7DCE-429D-ABE5-1E332C5CF96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978D18-E343-4181-B9C6-F0C30EB01B1E}" type="pres">
      <dgm:prSet presAssocID="{382348B9-7DCE-429D-ABE5-1E332C5CF96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21E2537-B260-48B3-BF99-1F38B5D9C7AF}" srcId="{86EC25AB-F6F7-44A8-A1ED-5BC3299734F5}" destId="{289AD2E0-FC5A-4AC7-96CD-4C037F70D2F2}" srcOrd="0" destOrd="0" parTransId="{1AA9B456-ABCE-4BA4-BDFB-8E332146A6AC}" sibTransId="{47E51DBE-C5BE-4F94-BD59-CBB7670DE3DB}"/>
    <dgm:cxn modelId="{473D5AF8-1330-4D58-819F-4A00E2C35160}" type="presOf" srcId="{289AD2E0-FC5A-4AC7-96CD-4C037F70D2F2}" destId="{BCAC79A9-6C36-45A6-9E65-94084E1F0DFB}" srcOrd="0" destOrd="0" presId="urn:microsoft.com/office/officeart/2005/8/layout/vList5"/>
    <dgm:cxn modelId="{69F31160-BCD6-48F0-9BA0-22BC89F386CE}" srcId="{724341E5-1114-4E8F-A8F7-CD58AF964227}" destId="{8472E1B8-906A-4148-9460-69B8185EBD2B}" srcOrd="0" destOrd="0" parTransId="{D2222751-51EE-4819-BA86-2B1BB49932D8}" sibTransId="{E0C32121-01A8-472E-9FEB-7F2BD2EDAC6D}"/>
    <dgm:cxn modelId="{55EB62C6-E5C3-4058-B7F7-929D409707B2}" type="presOf" srcId="{86EC25AB-F6F7-44A8-A1ED-5BC3299734F5}" destId="{62D9F700-217A-4805-8142-3658413E3BD5}" srcOrd="0" destOrd="0" presId="urn:microsoft.com/office/officeart/2005/8/layout/vList5"/>
    <dgm:cxn modelId="{8D584C0D-1D8E-4AC1-98C0-3BD326CCBA83}" type="presOf" srcId="{BDD16CF2-68F0-4589-880C-247933F9A84D}" destId="{39978D18-E343-4181-B9C6-F0C30EB01B1E}" srcOrd="0" destOrd="0" presId="urn:microsoft.com/office/officeart/2005/8/layout/vList5"/>
    <dgm:cxn modelId="{8E5F3BB9-57F2-45AC-BFDD-7CBA608643C4}" srcId="{CD45FB90-8549-493F-AA90-21DF4F1AFF5A}" destId="{86EC25AB-F6F7-44A8-A1ED-5BC3299734F5}" srcOrd="0" destOrd="0" parTransId="{E8F4376C-8AEE-48C6-9E31-C34B78C4D54C}" sibTransId="{AF86F048-5768-484D-B025-E9A7CCF5BE0A}"/>
    <dgm:cxn modelId="{A52C7BF8-40A7-4F3C-816F-32848070AF69}" srcId="{CD45FB90-8549-493F-AA90-21DF4F1AFF5A}" destId="{724341E5-1114-4E8F-A8F7-CD58AF964227}" srcOrd="1" destOrd="0" parTransId="{ED438609-5AD8-4BD0-9496-66C0A734B474}" sibTransId="{24044F78-30E8-4563-84C4-9E4E4E93305D}"/>
    <dgm:cxn modelId="{AF11B759-33FB-40C9-B4B1-B4F29EDF0243}" type="presOf" srcId="{2307426A-A50E-4080-B7BE-61BC101DF87F}" destId="{D82795A9-39C0-4F04-A611-6185B5531982}" srcOrd="0" destOrd="1" presId="urn:microsoft.com/office/officeart/2005/8/layout/vList5"/>
    <dgm:cxn modelId="{4A296957-EAE6-4DD6-9764-57F0FAF74ABE}" srcId="{382348B9-7DCE-429D-ABE5-1E332C5CF964}" destId="{BDD16CF2-68F0-4589-880C-247933F9A84D}" srcOrd="0" destOrd="0" parTransId="{FC42082E-7A62-4AF6-819F-828B7F74C70E}" sibTransId="{1B346B5C-2AE9-4618-A662-C798C04504E2}"/>
    <dgm:cxn modelId="{17F358BF-BC7B-437F-99E9-7BF3FA3E737B}" type="presOf" srcId="{8472E1B8-906A-4148-9460-69B8185EBD2B}" destId="{D82795A9-39C0-4F04-A611-6185B5531982}" srcOrd="0" destOrd="0" presId="urn:microsoft.com/office/officeart/2005/8/layout/vList5"/>
    <dgm:cxn modelId="{2FEB94DC-110D-4C69-98C0-13DC1E0A77B0}" srcId="{724341E5-1114-4E8F-A8F7-CD58AF964227}" destId="{2307426A-A50E-4080-B7BE-61BC101DF87F}" srcOrd="1" destOrd="0" parTransId="{63D2C7F4-2C02-4670-9D0C-D9A8D78BB7C0}" sibTransId="{461E023E-DC4B-49C9-B8D2-C8487CF933D5}"/>
    <dgm:cxn modelId="{3F033B91-F6A5-43B7-A360-6227E5DA94EE}" type="presOf" srcId="{382348B9-7DCE-429D-ABE5-1E332C5CF964}" destId="{83B66900-0BC3-4DF4-9F5B-7C3FD07B95A0}" srcOrd="0" destOrd="0" presId="urn:microsoft.com/office/officeart/2005/8/layout/vList5"/>
    <dgm:cxn modelId="{90A7C6D0-137D-4BA1-B013-6D7F1980AD22}" type="presOf" srcId="{724341E5-1114-4E8F-A8F7-CD58AF964227}" destId="{FCB74DE8-5CA6-4081-B84F-BC34759B4CE3}" srcOrd="0" destOrd="0" presId="urn:microsoft.com/office/officeart/2005/8/layout/vList5"/>
    <dgm:cxn modelId="{FCBC1D59-B5EE-4B25-B852-DB2A2352C3C5}" type="presOf" srcId="{CD45FB90-8549-493F-AA90-21DF4F1AFF5A}" destId="{74BCFFDC-1E5E-4BCA-90A7-260D5E2BF9A0}" srcOrd="0" destOrd="0" presId="urn:microsoft.com/office/officeart/2005/8/layout/vList5"/>
    <dgm:cxn modelId="{FD36FF57-2EC9-4220-AF21-95A4D47FB6C8}" srcId="{CD45FB90-8549-493F-AA90-21DF4F1AFF5A}" destId="{382348B9-7DCE-429D-ABE5-1E332C5CF964}" srcOrd="2" destOrd="0" parTransId="{999F9C6D-2D28-451E-BB2C-FAF7CC43759D}" sibTransId="{AE425B7C-F648-4910-B3D0-819A255EAF3C}"/>
    <dgm:cxn modelId="{44D116AE-50BC-4652-8456-93E5BEC95662}" type="presParOf" srcId="{74BCFFDC-1E5E-4BCA-90A7-260D5E2BF9A0}" destId="{1DCF52A6-9C68-4443-BE1F-AEBD0B8EC490}" srcOrd="0" destOrd="0" presId="urn:microsoft.com/office/officeart/2005/8/layout/vList5"/>
    <dgm:cxn modelId="{5C7116BA-C0A1-4851-9ABC-CF6D2DBFD3F6}" type="presParOf" srcId="{1DCF52A6-9C68-4443-BE1F-AEBD0B8EC490}" destId="{62D9F700-217A-4805-8142-3658413E3BD5}" srcOrd="0" destOrd="0" presId="urn:microsoft.com/office/officeart/2005/8/layout/vList5"/>
    <dgm:cxn modelId="{063CEFC9-41AD-487A-9858-E3107FC133DE}" type="presParOf" srcId="{1DCF52A6-9C68-4443-BE1F-AEBD0B8EC490}" destId="{BCAC79A9-6C36-45A6-9E65-94084E1F0DFB}" srcOrd="1" destOrd="0" presId="urn:microsoft.com/office/officeart/2005/8/layout/vList5"/>
    <dgm:cxn modelId="{CA7DE50E-9408-4540-93CB-DD113048A981}" type="presParOf" srcId="{74BCFFDC-1E5E-4BCA-90A7-260D5E2BF9A0}" destId="{7381DD1E-5D08-46D4-9072-A8A7A4ECEF8A}" srcOrd="1" destOrd="0" presId="urn:microsoft.com/office/officeart/2005/8/layout/vList5"/>
    <dgm:cxn modelId="{C7A07FD9-CA59-4A2F-8552-65E07EF92468}" type="presParOf" srcId="{74BCFFDC-1E5E-4BCA-90A7-260D5E2BF9A0}" destId="{76650DBB-BD2F-4FCF-B218-1E4FA8F808A7}" srcOrd="2" destOrd="0" presId="urn:microsoft.com/office/officeart/2005/8/layout/vList5"/>
    <dgm:cxn modelId="{4BB7B814-2592-439C-83A0-0C25DB81E203}" type="presParOf" srcId="{76650DBB-BD2F-4FCF-B218-1E4FA8F808A7}" destId="{FCB74DE8-5CA6-4081-B84F-BC34759B4CE3}" srcOrd="0" destOrd="0" presId="urn:microsoft.com/office/officeart/2005/8/layout/vList5"/>
    <dgm:cxn modelId="{E921A3FB-3101-4CC0-BD00-46B7AA929DDC}" type="presParOf" srcId="{76650DBB-BD2F-4FCF-B218-1E4FA8F808A7}" destId="{D82795A9-39C0-4F04-A611-6185B5531982}" srcOrd="1" destOrd="0" presId="urn:microsoft.com/office/officeart/2005/8/layout/vList5"/>
    <dgm:cxn modelId="{7BB53BD3-1735-4368-AB4E-DE0F4C089619}" type="presParOf" srcId="{74BCFFDC-1E5E-4BCA-90A7-260D5E2BF9A0}" destId="{5C0542F3-CF7B-49E9-8F46-DFCE9B9F5C75}" srcOrd="3" destOrd="0" presId="urn:microsoft.com/office/officeart/2005/8/layout/vList5"/>
    <dgm:cxn modelId="{8CDB21C2-63A2-4536-B98D-DDD043A1B7CB}" type="presParOf" srcId="{74BCFFDC-1E5E-4BCA-90A7-260D5E2BF9A0}" destId="{B04829FC-0821-4CAC-92F9-F03378267884}" srcOrd="4" destOrd="0" presId="urn:microsoft.com/office/officeart/2005/8/layout/vList5"/>
    <dgm:cxn modelId="{A9E8F870-540B-4BFE-B186-6FCB4C8FF87C}" type="presParOf" srcId="{B04829FC-0821-4CAC-92F9-F03378267884}" destId="{83B66900-0BC3-4DF4-9F5B-7C3FD07B95A0}" srcOrd="0" destOrd="0" presId="urn:microsoft.com/office/officeart/2005/8/layout/vList5"/>
    <dgm:cxn modelId="{CEE62672-516D-450E-8BEE-D3C65AECBB36}" type="presParOf" srcId="{B04829FC-0821-4CAC-92F9-F03378267884}" destId="{39978D18-E343-4181-B9C6-F0C30EB01B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942CF-80F8-4008-8C14-F656DF5679FE}">
      <dsp:nvSpPr>
        <dsp:cNvPr id="0" name=""/>
        <dsp:cNvSpPr/>
      </dsp:nvSpPr>
      <dsp:spPr>
        <a:xfrm>
          <a:off x="0" y="2865394"/>
          <a:ext cx="7992888" cy="29645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Створення </a:t>
          </a:r>
          <a:r>
            <a:rPr lang="uk-UA" sz="3700" kern="1200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веб-ресурсів</a:t>
          </a:r>
          <a:endParaRPr lang="uk-UA" sz="3700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65394"/>
        <a:ext cx="7992888" cy="1600875"/>
      </dsp:txXfrm>
    </dsp:sp>
    <dsp:sp modelId="{273039F7-EE0E-4A36-834C-BF02A5BDDD1D}">
      <dsp:nvSpPr>
        <dsp:cNvPr id="0" name=""/>
        <dsp:cNvSpPr/>
      </dsp:nvSpPr>
      <dsp:spPr>
        <a:xfrm>
          <a:off x="0" y="4261419"/>
          <a:ext cx="2661694" cy="8646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Персональний сайт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261419"/>
        <a:ext cx="2661694" cy="864644"/>
      </dsp:txXfrm>
    </dsp:sp>
    <dsp:sp modelId="{A0B7840D-7758-4406-B480-9A30B4C45F2A}">
      <dsp:nvSpPr>
        <dsp:cNvPr id="0" name=""/>
        <dsp:cNvSpPr/>
      </dsp:nvSpPr>
      <dsp:spPr>
        <a:xfrm>
          <a:off x="2665596" y="4385279"/>
          <a:ext cx="2661694" cy="8646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Особистий кабінет на порталі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Online Test Pad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5596" y="4385279"/>
        <a:ext cx="2661694" cy="864644"/>
      </dsp:txXfrm>
    </dsp:sp>
    <dsp:sp modelId="{77161924-4EAE-47DB-B38B-1EFA587F63D8}">
      <dsp:nvSpPr>
        <dsp:cNvPr id="0" name=""/>
        <dsp:cNvSpPr/>
      </dsp:nvSpPr>
      <dsp:spPr>
        <a:xfrm>
          <a:off x="5328595" y="4261419"/>
          <a:ext cx="2661694" cy="8646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Особистий кабінет на порталі «</a:t>
          </a:r>
          <a:r>
            <a:rPr lang="uk-UA" sz="2000" kern="1200" dirty="0" err="1" smtClean="0">
              <a:latin typeface="Times New Roman" pitchFamily="18" charset="0"/>
              <a:cs typeface="Times New Roman" pitchFamily="18" charset="0"/>
            </a:rPr>
            <a:t>ЯКлас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»</a:t>
          </a:r>
        </a:p>
      </dsp:txBody>
      <dsp:txXfrm>
        <a:off x="5328595" y="4261419"/>
        <a:ext cx="2661694" cy="864644"/>
      </dsp:txXfrm>
    </dsp:sp>
    <dsp:sp modelId="{DACCC1BB-9FCB-4F73-8804-1CF4058C8EFE}">
      <dsp:nvSpPr>
        <dsp:cNvPr id="0" name=""/>
        <dsp:cNvSpPr/>
      </dsp:nvSpPr>
      <dsp:spPr>
        <a:xfrm rot="10800000">
          <a:off x="0" y="2669"/>
          <a:ext cx="7992888" cy="289092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Проблемна тема</a:t>
          </a:r>
          <a:endParaRPr lang="uk-UA" sz="37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0" y="2669"/>
        <a:ext cx="7992888" cy="1014712"/>
      </dsp:txXfrm>
    </dsp:sp>
    <dsp:sp modelId="{9B121CE0-EADB-4DBD-AFDB-F78DFD32B001}">
      <dsp:nvSpPr>
        <dsp:cNvPr id="0" name=""/>
        <dsp:cNvSpPr/>
      </dsp:nvSpPr>
      <dsp:spPr>
        <a:xfrm>
          <a:off x="0" y="800343"/>
          <a:ext cx="7992888" cy="106991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Times New Roman" pitchFamily="18" charset="0"/>
              <a:cs typeface="Times New Roman" pitchFamily="18" charset="0"/>
            </a:rPr>
            <a:t>Використання тестових технологій на уроках математики та інформатики</a:t>
          </a:r>
          <a:endParaRPr lang="uk-UA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00343"/>
        <a:ext cx="7992888" cy="1069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75142-B429-43AC-95BC-7F43A9A52046}">
      <dsp:nvSpPr>
        <dsp:cNvPr id="0" name=""/>
        <dsp:cNvSpPr/>
      </dsp:nvSpPr>
      <dsp:spPr>
        <a:xfrm rot="5400000">
          <a:off x="3660573" y="-1656839"/>
          <a:ext cx="2960875" cy="6279128"/>
        </a:xfrm>
        <a:prstGeom prst="round2SameRect">
          <a:avLst/>
        </a:prstGeom>
        <a:solidFill>
          <a:schemeClr val="accent1">
            <a:lumMod val="5000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dirty="0" smtClean="0"/>
            <a:t>Висока технологічність</a:t>
          </a:r>
          <a:endParaRPr lang="uk-UA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dirty="0" smtClean="0"/>
            <a:t>Об’єктивність оцінювання</a:t>
          </a:r>
          <a:endParaRPr lang="uk-UA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dirty="0" smtClean="0"/>
            <a:t>Психологічний комфорт учня під час тестування</a:t>
          </a:r>
          <a:endParaRPr lang="uk-UA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dirty="0" smtClean="0"/>
            <a:t>Простота процедури проведення та обробки отриманих результатів</a:t>
          </a:r>
          <a:endParaRPr lang="uk-UA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dirty="0" smtClean="0"/>
            <a:t>Чіткість та однозначність умов тестових задач</a:t>
          </a:r>
          <a:endParaRPr lang="uk-UA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dirty="0" smtClean="0"/>
            <a:t>Одночасність перевірки знань усіх учнів класу</a:t>
          </a:r>
          <a:endParaRPr lang="uk-UA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dirty="0" smtClean="0"/>
            <a:t>Можливість пройти тест у будь-який зручний час для учня, при умові вільного доступу до мережі Інтернет.</a:t>
          </a:r>
          <a:endParaRPr lang="uk-UA" sz="1900" b="1" kern="1200" dirty="0"/>
        </a:p>
      </dsp:txBody>
      <dsp:txXfrm rot="-5400000">
        <a:off x="2001447" y="146825"/>
        <a:ext cx="6134590" cy="2671799"/>
      </dsp:txXfrm>
    </dsp:sp>
    <dsp:sp modelId="{606C1E68-B00D-4ABF-8C94-5ADDBDB0C6F6}">
      <dsp:nvSpPr>
        <dsp:cNvPr id="0" name=""/>
        <dsp:cNvSpPr/>
      </dsp:nvSpPr>
      <dsp:spPr>
        <a:xfrm>
          <a:off x="344" y="538110"/>
          <a:ext cx="2001101" cy="1889229"/>
        </a:xfrm>
        <a:prstGeom prst="roundRect">
          <a:avLst/>
        </a:prstGeom>
        <a:solidFill>
          <a:schemeClr val="accent1">
            <a:lumMod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Переваги</a:t>
          </a:r>
          <a:endParaRPr lang="uk-UA" sz="3300" kern="1200" dirty="0"/>
        </a:p>
      </dsp:txBody>
      <dsp:txXfrm>
        <a:off x="92569" y="630335"/>
        <a:ext cx="1816651" cy="1704779"/>
      </dsp:txXfrm>
    </dsp:sp>
    <dsp:sp modelId="{39BADA1E-BF40-4142-AA13-1ADE6E3859F2}">
      <dsp:nvSpPr>
        <dsp:cNvPr id="0" name=""/>
        <dsp:cNvSpPr/>
      </dsp:nvSpPr>
      <dsp:spPr>
        <a:xfrm rot="5400000">
          <a:off x="4153619" y="984279"/>
          <a:ext cx="2004325" cy="624767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dirty="0" smtClean="0"/>
            <a:t>Виявляється результат, а не хід його отримання</a:t>
          </a:r>
          <a:endParaRPr lang="uk-UA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dirty="0" smtClean="0"/>
            <a:t>Недостатньо відбивають емоційно-вольову сферу особистості до предмета</a:t>
          </a:r>
          <a:endParaRPr lang="uk-UA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dirty="0" smtClean="0"/>
            <a:t>Вимагає значну кількість часу, необхідного для створення ефективного стандартизованого тесту</a:t>
          </a:r>
          <a:endParaRPr lang="uk-UA" sz="1900" b="1" kern="1200" dirty="0"/>
        </a:p>
      </dsp:txBody>
      <dsp:txXfrm rot="-5400000">
        <a:off x="2031944" y="3203798"/>
        <a:ext cx="6149833" cy="1808639"/>
      </dsp:txXfrm>
    </dsp:sp>
    <dsp:sp modelId="{13656133-7FC6-4AB6-87BE-60B90A136BAC}">
      <dsp:nvSpPr>
        <dsp:cNvPr id="0" name=""/>
        <dsp:cNvSpPr/>
      </dsp:nvSpPr>
      <dsp:spPr>
        <a:xfrm>
          <a:off x="344" y="3456384"/>
          <a:ext cx="2031599" cy="1303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Недоліки</a:t>
          </a:r>
          <a:endParaRPr lang="uk-UA" sz="3300" kern="1200" dirty="0"/>
        </a:p>
      </dsp:txBody>
      <dsp:txXfrm>
        <a:off x="63974" y="3520014"/>
        <a:ext cx="1904339" cy="117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C79A9-6C36-45A6-9E65-94084E1F0DFB}">
      <dsp:nvSpPr>
        <dsp:cNvPr id="0" name=""/>
        <dsp:cNvSpPr/>
      </dsp:nvSpPr>
      <dsp:spPr>
        <a:xfrm rot="5400000">
          <a:off x="4265348" y="-1512871"/>
          <a:ext cx="1262390" cy="4608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/>
            <a:t>ІІІ місце на олімпіаді з математики «Крок» (Терещук Валерія, 5 клас)</a:t>
          </a:r>
          <a:endParaRPr lang="uk-UA" sz="2100" b="1" kern="1200" dirty="0"/>
        </a:p>
      </dsp:txBody>
      <dsp:txXfrm rot="-5400000">
        <a:off x="2592288" y="221814"/>
        <a:ext cx="4546887" cy="1139140"/>
      </dsp:txXfrm>
    </dsp:sp>
    <dsp:sp modelId="{62D9F700-217A-4805-8142-3658413E3BD5}">
      <dsp:nvSpPr>
        <dsp:cNvPr id="0" name=""/>
        <dsp:cNvSpPr/>
      </dsp:nvSpPr>
      <dsp:spPr>
        <a:xfrm>
          <a:off x="0" y="2390"/>
          <a:ext cx="2592288" cy="157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2013-2014 </a:t>
          </a:r>
          <a:r>
            <a:rPr lang="uk-UA" sz="3200" b="1" kern="1200" dirty="0" err="1" smtClean="0">
              <a:solidFill>
                <a:schemeClr val="bg1"/>
              </a:solidFill>
            </a:rPr>
            <a:t>н.р</a:t>
          </a:r>
          <a:r>
            <a:rPr lang="uk-UA" sz="3200" b="1" kern="1200" dirty="0" smtClean="0">
              <a:solidFill>
                <a:schemeClr val="bg1"/>
              </a:solidFill>
            </a:rPr>
            <a:t>.</a:t>
          </a:r>
          <a:endParaRPr lang="uk-UA" sz="3200" b="1" kern="1200" dirty="0">
            <a:solidFill>
              <a:schemeClr val="bg1"/>
            </a:solidFill>
          </a:endParaRPr>
        </a:p>
      </dsp:txBody>
      <dsp:txXfrm>
        <a:off x="77031" y="79421"/>
        <a:ext cx="2438226" cy="1423925"/>
      </dsp:txXfrm>
    </dsp:sp>
    <dsp:sp modelId="{D82795A9-39C0-4F04-A611-6185B5531982}">
      <dsp:nvSpPr>
        <dsp:cNvPr id="0" name=""/>
        <dsp:cNvSpPr/>
      </dsp:nvSpPr>
      <dsp:spPr>
        <a:xfrm rot="5400000">
          <a:off x="4265348" y="144016"/>
          <a:ext cx="1262390" cy="4608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/>
            <a:t>ІІІ місце </a:t>
          </a:r>
          <a:r>
            <a:rPr lang="uk-UA" sz="2100" b="1" i="0" kern="1200" dirty="0" smtClean="0"/>
            <a:t>ІІ етапу</a:t>
          </a:r>
          <a:endParaRPr lang="uk-UA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i="0" kern="1200" dirty="0" smtClean="0"/>
            <a:t>Всеукраїнської учнівської олімпіади з математики (Терещук Валерія, 6 клас)</a:t>
          </a:r>
          <a:endParaRPr lang="uk-UA" sz="2100" b="0" i="0" kern="1200" dirty="0"/>
        </a:p>
      </dsp:txBody>
      <dsp:txXfrm rot="-5400000">
        <a:off x="2592288" y="1878702"/>
        <a:ext cx="4546887" cy="1139140"/>
      </dsp:txXfrm>
    </dsp:sp>
    <dsp:sp modelId="{FCB74DE8-5CA6-4081-B84F-BC34759B4CE3}">
      <dsp:nvSpPr>
        <dsp:cNvPr id="0" name=""/>
        <dsp:cNvSpPr/>
      </dsp:nvSpPr>
      <dsp:spPr>
        <a:xfrm>
          <a:off x="0" y="1659278"/>
          <a:ext cx="2592288" cy="157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2014-2015 </a:t>
          </a:r>
          <a:r>
            <a:rPr lang="uk-UA" sz="3200" b="1" kern="1200" dirty="0" err="1" smtClean="0">
              <a:solidFill>
                <a:schemeClr val="bg1"/>
              </a:solidFill>
            </a:rPr>
            <a:t>н.р</a:t>
          </a:r>
          <a:r>
            <a:rPr lang="uk-UA" sz="3200" b="1" kern="1200" dirty="0" smtClean="0">
              <a:solidFill>
                <a:schemeClr val="bg1"/>
              </a:solidFill>
            </a:rPr>
            <a:t>.</a:t>
          </a:r>
          <a:endParaRPr lang="uk-UA" sz="3200" b="1" kern="1200" dirty="0">
            <a:solidFill>
              <a:schemeClr val="bg1"/>
            </a:solidFill>
          </a:endParaRPr>
        </a:p>
      </dsp:txBody>
      <dsp:txXfrm>
        <a:off x="77031" y="1736309"/>
        <a:ext cx="2438226" cy="1423925"/>
      </dsp:txXfrm>
    </dsp:sp>
    <dsp:sp modelId="{39978D18-E343-4181-B9C6-F0C30EB01B1E}">
      <dsp:nvSpPr>
        <dsp:cNvPr id="0" name=""/>
        <dsp:cNvSpPr/>
      </dsp:nvSpPr>
      <dsp:spPr>
        <a:xfrm rot="5400000">
          <a:off x="4265348" y="1800903"/>
          <a:ext cx="1262390" cy="4608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/>
            <a:t>Добрі та відмінні результати учнів на  математичному конкурсі «Кенгуру» та конкурсі з інформатики «Бобер»</a:t>
          </a:r>
          <a:endParaRPr lang="uk-UA" sz="2100" b="1" kern="1200" dirty="0"/>
        </a:p>
      </dsp:txBody>
      <dsp:txXfrm rot="-5400000">
        <a:off x="2592288" y="3535589"/>
        <a:ext cx="4546887" cy="1139140"/>
      </dsp:txXfrm>
    </dsp:sp>
    <dsp:sp modelId="{83B66900-0BC3-4DF4-9F5B-7C3FD07B95A0}">
      <dsp:nvSpPr>
        <dsp:cNvPr id="0" name=""/>
        <dsp:cNvSpPr/>
      </dsp:nvSpPr>
      <dsp:spPr>
        <a:xfrm>
          <a:off x="0" y="3316165"/>
          <a:ext cx="2592288" cy="157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2013-2015 </a:t>
          </a:r>
          <a:r>
            <a:rPr lang="uk-UA" sz="3200" b="1" kern="1200" dirty="0" err="1" smtClean="0">
              <a:solidFill>
                <a:schemeClr val="bg1"/>
              </a:solidFill>
            </a:rPr>
            <a:t>н.р</a:t>
          </a:r>
          <a:r>
            <a:rPr lang="uk-UA" sz="3200" b="1" kern="1200" dirty="0" smtClean="0">
              <a:solidFill>
                <a:schemeClr val="bg1"/>
              </a:solidFill>
            </a:rPr>
            <a:t>.</a:t>
          </a:r>
          <a:endParaRPr lang="uk-UA" sz="3200" b="1" kern="1200" dirty="0">
            <a:solidFill>
              <a:schemeClr val="bg1"/>
            </a:solidFill>
          </a:endParaRPr>
        </a:p>
      </dsp:txBody>
      <dsp:txXfrm>
        <a:off x="77031" y="3393196"/>
        <a:ext cx="2438226" cy="1423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29000">
              <a:srgbClr val="002060"/>
            </a:gs>
            <a:gs pos="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260648"/>
            <a:ext cx="8321569" cy="1612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i="1" dirty="0" smtClean="0"/>
              <a:t>Презентація досвіду роботи вчителя математики та інформатики</a:t>
            </a:r>
            <a:endParaRPr lang="uk-UA" sz="3600" b="1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73349"/>
            <a:ext cx="3707885" cy="3096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i="1" dirty="0" smtClean="0">
                <a:effectLst/>
              </a:rPr>
              <a:t>Новак Наталії Петрівни</a:t>
            </a:r>
            <a:endParaRPr lang="uk-UA" b="1" i="1" dirty="0"/>
          </a:p>
        </p:txBody>
      </p:sp>
      <p:pic>
        <p:nvPicPr>
          <p:cNvPr id="6" name="Picture 2" descr="E:\Наташа флешка\фото\я, урок\IMG_5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73349"/>
            <a:ext cx="4805760" cy="36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6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5113" cy="1362075"/>
          </a:xfrm>
        </p:spPr>
        <p:txBody>
          <a:bodyPr/>
          <a:lstStyle/>
          <a:p>
            <a:pPr lvl="0" algn="ctr"/>
            <a:r>
              <a:rPr lang="uk-UA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Особистий кабінет на порталі «</a:t>
            </a: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 Клас</a:t>
            </a:r>
            <a:r>
              <a:rPr lang="uk-UA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480721" cy="345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7963"/>
            <a:ext cx="6264696" cy="33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486872">
            <a:off x="1347994" y="3167747"/>
            <a:ext cx="6555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http://www.yaklas.com.ua/</a:t>
            </a:r>
            <a:endParaRPr lang="uk-U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5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85113" cy="1362075"/>
          </a:xfrm>
        </p:spPr>
        <p:txBody>
          <a:bodyPr/>
          <a:lstStyle/>
          <a:p>
            <a:pPr lvl="0" algn="ctr"/>
            <a:r>
              <a:rPr lang="uk-UA" sz="2800" b="1" dirty="0" smtClean="0">
                <a:solidFill>
                  <a:srgbClr val="FFC000"/>
                </a:solidFill>
                <a:latin typeface="+mn-lt"/>
              </a:rPr>
              <a:t>Результати роботи</a:t>
            </a:r>
            <a:endParaRPr lang="uk-UA" sz="28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uk-UA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18762471"/>
              </p:ext>
            </p:extLst>
          </p:nvPr>
        </p:nvGraphicFramePr>
        <p:xfrm>
          <a:off x="755576" y="836712"/>
          <a:ext cx="72008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38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419425" cy="475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18340"/>
            <a:ext cx="3203401" cy="36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548680"/>
            <a:ext cx="3707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C000"/>
                </a:solidFill>
              </a:rPr>
              <a:t>Інтегрований позакласний виховний захід з української мови та математики</a:t>
            </a:r>
            <a:endParaRPr lang="uk-UA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4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аташа флешка\фото\я, урок\IMG_5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176464" cy="313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Наташа флешка\фото\я, урок\IMG_5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27" y="1681370"/>
            <a:ext cx="4415741" cy="33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Наташа флешка\фото\я, урок\IMG_53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01795"/>
            <a:ext cx="4317891" cy="32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9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99288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себе</a:t>
            </a:r>
            <a:endParaRPr lang="ru-RU" sz="2800" b="1" i="1" dirty="0">
              <a:latin typeface="Arial Narrow" pitchFamily="34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Дата </a:t>
            </a:r>
            <a:r>
              <a:rPr lang="ru-RU" sz="2800" b="1" dirty="0" err="1" smtClean="0">
                <a:latin typeface="Arial Narrow" pitchFamily="34" charset="0"/>
                <a:cs typeface="Times New Roman" pitchFamily="18" charset="0"/>
              </a:rPr>
              <a:t>народження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:</a:t>
            </a:r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13 </a:t>
            </a:r>
            <a:r>
              <a:rPr lang="ru-RU" sz="2800" b="1" dirty="0" err="1">
                <a:latin typeface="Arial Narrow" pitchFamily="34" charset="0"/>
                <a:cs typeface="Times New Roman" pitchFamily="18" charset="0"/>
              </a:rPr>
              <a:t>липня</a:t>
            </a:r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 1976р.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err="1" smtClean="0">
                <a:latin typeface="Arial Narrow" pitchFamily="34" charset="0"/>
                <a:cs typeface="Times New Roman" pitchFamily="18" charset="0"/>
              </a:rPr>
              <a:t>Освіта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:			</a:t>
            </a:r>
            <a:r>
              <a:rPr lang="ru-RU" sz="2800" b="1" dirty="0" err="1" smtClean="0">
                <a:latin typeface="Arial Narrow" pitchFamily="34" charset="0"/>
                <a:cs typeface="Times New Roman" pitchFamily="18" charset="0"/>
              </a:rPr>
              <a:t>вища</a:t>
            </a:r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, РДПІ, </a:t>
            </a:r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1998р</a:t>
            </a:r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., 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					</a:t>
            </a:r>
            <a:r>
              <a:rPr lang="ru-RU" sz="2800" b="1" dirty="0" err="1" smtClean="0">
                <a:latin typeface="Arial Narrow" pitchFamily="34" charset="0"/>
                <a:cs typeface="Times New Roman" pitchFamily="18" charset="0"/>
              </a:rPr>
              <a:t>спеціальність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ru-RU" sz="2800" b="1" dirty="0" err="1" smtClean="0">
                <a:latin typeface="Arial Narrow" pitchFamily="34" charset="0"/>
                <a:cs typeface="Times New Roman" pitchFamily="18" charset="0"/>
              </a:rPr>
              <a:t>вчитель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 					математики </a:t>
            </a:r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та </a:t>
            </a:r>
            <a:r>
              <a:rPr lang="ru-RU" sz="2800" b="1" dirty="0" err="1">
                <a:latin typeface="Arial Narrow" pitchFamily="34" charset="0"/>
                <a:cs typeface="Times New Roman" pitchFamily="18" charset="0"/>
              </a:rPr>
              <a:t>фізики</a:t>
            </a:r>
            <a:endParaRPr lang="ru-RU" sz="2800" b="1" dirty="0">
              <a:latin typeface="Arial Narrow" pitchFamily="34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Стаж </a:t>
            </a:r>
            <a:r>
              <a:rPr lang="ru-RU" sz="2800" b="1" dirty="0" err="1" smtClean="0">
                <a:latin typeface="Arial Narrow" pitchFamily="34" charset="0"/>
                <a:cs typeface="Times New Roman" pitchFamily="18" charset="0"/>
              </a:rPr>
              <a:t>роботи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:		17 </a:t>
            </a:r>
            <a:r>
              <a:rPr lang="ru-RU" sz="2800" b="1" dirty="0" err="1" smtClean="0">
                <a:latin typeface="Arial Narrow" pitchFamily="34" charset="0"/>
                <a:cs typeface="Times New Roman" pitchFamily="18" charset="0"/>
              </a:rPr>
              <a:t>років</a:t>
            </a:r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  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err="1" smtClean="0">
                <a:latin typeface="Arial Narrow" pitchFamily="34" charset="0"/>
                <a:cs typeface="Times New Roman" pitchFamily="18" charset="0"/>
              </a:rPr>
              <a:t>Категорія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:		</a:t>
            </a:r>
            <a:r>
              <a:rPr lang="ru-RU" sz="2800" b="1" dirty="0" err="1" smtClean="0">
                <a:latin typeface="Arial Narrow" pitchFamily="34" charset="0"/>
                <a:cs typeface="Times New Roman" pitchFamily="18" charset="0"/>
              </a:rPr>
              <a:t>спеціаліст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  І  </a:t>
            </a:r>
            <a:r>
              <a:rPr lang="ru-RU" sz="2800" b="1" dirty="0" err="1">
                <a:latin typeface="Arial Narrow" pitchFamily="34" charset="0"/>
                <a:cs typeface="Times New Roman" pitchFamily="18" charset="0"/>
              </a:rPr>
              <a:t>категорії</a:t>
            </a:r>
            <a:endParaRPr lang="ru-RU" sz="2800" b="1" dirty="0">
              <a:latin typeface="Arial Narrow" pitchFamily="34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err="1">
                <a:latin typeface="Arial Narrow" pitchFamily="34" charset="0"/>
              </a:rPr>
              <a:t>Педагогічне</a:t>
            </a:r>
            <a:r>
              <a:rPr lang="ru-RU" sz="2800" b="1" dirty="0">
                <a:latin typeface="Arial Narrow" pitchFamily="34" charset="0"/>
              </a:rPr>
              <a:t> кредо: </a:t>
            </a:r>
            <a:r>
              <a:rPr lang="ru-RU" sz="2800" dirty="0">
                <a:latin typeface="Arial Narrow" pitchFamily="34" charset="0"/>
              </a:rPr>
              <a:t> </a:t>
            </a:r>
            <a:endParaRPr lang="ru-RU" sz="2800" dirty="0" smtClean="0">
              <a:latin typeface="Arial Narrow" pitchFamily="34" charset="0"/>
            </a:endParaRPr>
          </a:p>
          <a:p>
            <a:endParaRPr lang="ru-RU" sz="2800" dirty="0">
              <a:latin typeface="Arial Narrow" pitchFamily="34" charset="0"/>
            </a:endParaRPr>
          </a:p>
          <a:p>
            <a:pPr algn="ctr"/>
            <a:r>
              <a:rPr lang="ru-RU" sz="2800" dirty="0">
                <a:latin typeface="Arial Narrow" pitchFamily="34" charset="0"/>
              </a:rPr>
              <a:t> </a:t>
            </a:r>
            <a:r>
              <a:rPr lang="ru-RU" sz="2800" b="1" i="1" dirty="0">
                <a:solidFill>
                  <a:srgbClr val="FFC000"/>
                </a:solidFill>
                <a:latin typeface="Arial Narrow" pitchFamily="34" charset="0"/>
              </a:rPr>
              <a:t>«Педагоги не </a:t>
            </a:r>
            <a:r>
              <a:rPr lang="ru-RU" sz="2800" b="1" i="1" dirty="0" err="1">
                <a:solidFill>
                  <a:srgbClr val="FFC000"/>
                </a:solidFill>
                <a:latin typeface="Arial Narrow" pitchFamily="34" charset="0"/>
              </a:rPr>
              <a:t>можуть</a:t>
            </a:r>
            <a:r>
              <a:rPr lang="ru-RU" sz="2800" b="1" i="1" dirty="0">
                <a:solidFill>
                  <a:srgbClr val="FFC000"/>
                </a:solidFill>
                <a:latin typeface="Arial Narrow" pitchFamily="34" charset="0"/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  <a:latin typeface="Arial Narrow" pitchFamily="34" charset="0"/>
              </a:rPr>
              <a:t>успішно</a:t>
            </a:r>
            <a:r>
              <a:rPr lang="ru-RU" sz="2800" b="1" i="1" dirty="0">
                <a:solidFill>
                  <a:srgbClr val="FFC000"/>
                </a:solidFill>
                <a:latin typeface="Arial Narrow" pitchFamily="34" charset="0"/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  <a:latin typeface="Arial Narrow" pitchFamily="34" charset="0"/>
              </a:rPr>
              <a:t>когось</a:t>
            </a:r>
            <a:r>
              <a:rPr lang="ru-RU" sz="2800" b="1" i="1" dirty="0">
                <a:solidFill>
                  <a:srgbClr val="FFC000"/>
                </a:solidFill>
                <a:latin typeface="Arial Narrow" pitchFamily="34" charset="0"/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  <a:latin typeface="Arial Narrow" pitchFamily="34" charset="0"/>
              </a:rPr>
              <a:t>навчити</a:t>
            </a:r>
            <a:r>
              <a:rPr lang="ru-RU" sz="2800" b="1" i="1" dirty="0">
                <a:solidFill>
                  <a:srgbClr val="FFC000"/>
                </a:solidFill>
                <a:latin typeface="Arial Narrow" pitchFamily="34" charset="0"/>
              </a:rPr>
              <a:t>, </a:t>
            </a:r>
            <a:r>
              <a:rPr lang="ru-RU" sz="2800" b="1" i="1" dirty="0" err="1">
                <a:solidFill>
                  <a:srgbClr val="FFC000"/>
                </a:solidFill>
                <a:latin typeface="Arial Narrow" pitchFamily="34" charset="0"/>
              </a:rPr>
              <a:t>якщо</a:t>
            </a:r>
            <a:r>
              <a:rPr lang="ru-RU" sz="2800" b="1" i="1" dirty="0">
                <a:solidFill>
                  <a:srgbClr val="FFC000"/>
                </a:solidFill>
                <a:latin typeface="Arial Narrow" pitchFamily="34" charset="0"/>
              </a:rPr>
              <a:t> в </a:t>
            </a:r>
            <a:r>
              <a:rPr lang="ru-RU" sz="2800" b="1" i="1" dirty="0" err="1">
                <a:solidFill>
                  <a:srgbClr val="FFC000"/>
                </a:solidFill>
                <a:latin typeface="Arial Narrow" pitchFamily="34" charset="0"/>
              </a:rPr>
              <a:t>цей</a:t>
            </a:r>
            <a:r>
              <a:rPr lang="ru-RU" sz="2800" b="1" i="1" dirty="0">
                <a:solidFill>
                  <a:srgbClr val="FFC000"/>
                </a:solidFill>
                <a:latin typeface="Arial Narrow" pitchFamily="34" charset="0"/>
              </a:rPr>
              <a:t> же час </a:t>
            </a:r>
            <a:r>
              <a:rPr lang="ru-RU" sz="2800" b="1" i="1" dirty="0" err="1">
                <a:solidFill>
                  <a:srgbClr val="FFC000"/>
                </a:solidFill>
                <a:latin typeface="Arial Narrow" pitchFamily="34" charset="0"/>
              </a:rPr>
              <a:t>ретельно</a:t>
            </a:r>
            <a:r>
              <a:rPr lang="ru-RU" sz="2800" b="1" i="1" dirty="0">
                <a:solidFill>
                  <a:srgbClr val="FFC000"/>
                </a:solidFill>
                <a:latin typeface="Arial Narrow" pitchFamily="34" charset="0"/>
              </a:rPr>
              <a:t> не </a:t>
            </a:r>
            <a:r>
              <a:rPr lang="ru-RU" sz="2800" b="1" i="1" dirty="0" err="1">
                <a:solidFill>
                  <a:srgbClr val="FFC000"/>
                </a:solidFill>
                <a:latin typeface="Arial Narrow" pitchFamily="34" charset="0"/>
              </a:rPr>
              <a:t>вчаться</a:t>
            </a:r>
            <a:r>
              <a:rPr lang="ru-RU" sz="2800" b="1" i="1" dirty="0">
                <a:solidFill>
                  <a:srgbClr val="FFC000"/>
                </a:solidFill>
                <a:latin typeface="Arial Narrow" pitchFamily="34" charset="0"/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  <a:latin typeface="Arial Narrow" pitchFamily="34" charset="0"/>
              </a:rPr>
              <a:t>самі</a:t>
            </a:r>
            <a:r>
              <a:rPr lang="ru-RU" sz="2800" b="1" i="1" dirty="0">
                <a:solidFill>
                  <a:srgbClr val="FFC000"/>
                </a:solidFill>
                <a:latin typeface="Arial Narrow" pitchFamily="34" charset="0"/>
              </a:rPr>
              <a:t>» </a:t>
            </a:r>
            <a:r>
              <a:rPr lang="ru-RU" sz="2800" b="1" i="1" dirty="0">
                <a:latin typeface="Arial Narrow" pitchFamily="34" charset="0"/>
              </a:rPr>
              <a:t> </a:t>
            </a:r>
          </a:p>
          <a:p>
            <a:pPr algn="r"/>
            <a:r>
              <a:rPr lang="ru-RU" sz="2800" i="1" dirty="0">
                <a:latin typeface="Arial Narrow" pitchFamily="34" charset="0"/>
              </a:rPr>
              <a:t> </a:t>
            </a:r>
            <a:r>
              <a:rPr lang="ru-RU" sz="2800" i="1" dirty="0" err="1">
                <a:latin typeface="Arial Narrow" pitchFamily="34" charset="0"/>
              </a:rPr>
              <a:t>Алі</a:t>
            </a:r>
            <a:r>
              <a:rPr lang="ru-RU" sz="2800" i="1" dirty="0">
                <a:latin typeface="Arial Narrow" pitchFamily="34" charset="0"/>
              </a:rPr>
              <a:t> </a:t>
            </a:r>
            <a:r>
              <a:rPr lang="ru-RU" sz="2800" i="1" dirty="0" err="1">
                <a:latin typeface="Arial Narrow" pitchFamily="34" charset="0"/>
              </a:rPr>
              <a:t>Аншероні</a:t>
            </a:r>
            <a:r>
              <a:rPr lang="ru-RU" sz="2800" b="1" i="1" dirty="0">
                <a:latin typeface="Arial Narrow" pitchFamily="34" charset="0"/>
              </a:rPr>
              <a:t/>
            </a:r>
            <a:br>
              <a:rPr lang="ru-RU" sz="2800" b="1" i="1" dirty="0">
                <a:latin typeface="Arial Narrow" pitchFamily="34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5784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22517782"/>
              </p:ext>
            </p:extLst>
          </p:nvPr>
        </p:nvGraphicFramePr>
        <p:xfrm>
          <a:off x="683568" y="404664"/>
          <a:ext cx="79928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17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188640"/>
            <a:ext cx="7772400" cy="77311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latin typeface="Arial Narrow" pitchFamily="34" charset="0"/>
              </a:rPr>
              <a:t>Актуальність теми:</a:t>
            </a:r>
            <a:endParaRPr lang="uk-UA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827584" y="1196752"/>
            <a:ext cx="76327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800" dirty="0" smtClean="0"/>
              <a:t>Тестування є одним із альтернативних методів контролю знань, підтриманий на державному рівні адже зовнішнє незалежне оцінювання здійснюється саме у формі тестування. Тестові завдання дозволяють за короткий час перевірити великий об’єм вивченого матеріалу, швидко діагностувати оволодіння учнями основного рівня підготовки з окремих тем, а також курсу в цілому. </a:t>
            </a:r>
          </a:p>
          <a:p>
            <a:pPr marL="0" indent="0">
              <a:buNone/>
            </a:pPr>
            <a:r>
              <a:rPr lang="uk-UA" sz="2800" dirty="0" smtClean="0"/>
              <a:t>Широке впровадження тестових технологій в навчальний процес перетворює кожне тематичне оцінювання у свого роду пробний тест ЗНО, що сприяє адаптації учнів до використання тестових технологій і формуванню їх готовності до проходження ЗНО.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3571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6901255"/>
              </p:ext>
            </p:extLst>
          </p:nvPr>
        </p:nvGraphicFramePr>
        <p:xfrm>
          <a:off x="429308" y="1340768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88640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dirty="0" smtClean="0">
                <a:solidFill>
                  <a:srgbClr val="FFC000"/>
                </a:solidFill>
                <a:latin typeface="+mn-lt"/>
              </a:rPr>
              <a:t>Проводячи контроль знань учнів на уроках математики та інформатики, використовую комп’ютерне тестування</a:t>
            </a:r>
            <a:endParaRPr lang="uk-UA" sz="24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885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85113" cy="136207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Тестова оболонка «</a:t>
            </a:r>
            <a:r>
              <a:rPr lang="en-US" b="1" dirty="0" smtClean="0">
                <a:solidFill>
                  <a:srgbClr val="FFC000"/>
                </a:solidFill>
              </a:rPr>
              <a:t>Test W</a:t>
            </a:r>
            <a:r>
              <a:rPr lang="uk-UA" b="1" dirty="0" smtClean="0">
                <a:solidFill>
                  <a:srgbClr val="FFC000"/>
                </a:solidFill>
              </a:rPr>
              <a:t>»</a:t>
            </a: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4608512" cy="331236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79912" y="2492896"/>
            <a:ext cx="4932591" cy="39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3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85113" cy="1362075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FFC000"/>
                </a:solidFill>
              </a:rPr>
              <a:t>Веб-ресурси</a:t>
            </a: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7992888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98072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Персональний сайт:   </a:t>
            </a:r>
            <a:r>
              <a:rPr lang="en-US" sz="2800" b="1" dirty="0" smtClean="0"/>
              <a:t>http</a:t>
            </a:r>
            <a:r>
              <a:rPr lang="en-US" sz="2800" b="1" dirty="0"/>
              <a:t>://nonape.webnode.com.ua/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66561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85113" cy="136207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Сторінки сайту</a:t>
            </a: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308209" cy="319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53942"/>
            <a:ext cx="4968552" cy="33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4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85113" cy="1362075"/>
          </a:xfrm>
        </p:spPr>
        <p:txBody>
          <a:bodyPr/>
          <a:lstStyle/>
          <a:p>
            <a:pPr lvl="0" algn="ctr"/>
            <a:r>
              <a:rPr lang="uk-UA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Особистий кабінет на порталі 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Online Test Pad</a:t>
            </a:r>
            <a:r>
              <a:rPr lang="uk-UA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9" y="1268760"/>
            <a:ext cx="5184576" cy="28083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43" y="2661769"/>
            <a:ext cx="729615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1517530" flipV="1">
            <a:off x="2603902" y="486050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http://onlinetestpad.com/ua-ua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6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310</TotalTime>
  <Words>328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Презентация PowerPoint</vt:lpstr>
      <vt:lpstr>Презентация PowerPoint</vt:lpstr>
      <vt:lpstr>Презентация PowerPoint</vt:lpstr>
      <vt:lpstr>Актуальність теми:</vt:lpstr>
      <vt:lpstr>Презентация PowerPoint</vt:lpstr>
      <vt:lpstr>Тестова оболонка «Test W»</vt:lpstr>
      <vt:lpstr>Веб-ресурси</vt:lpstr>
      <vt:lpstr>Сторінки сайту</vt:lpstr>
      <vt:lpstr>Особистий кабінет на порталі Online Test Pad </vt:lpstr>
      <vt:lpstr>Особистий кабінет на порталі «Я Клас» </vt:lpstr>
      <vt:lpstr>Результати роботи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Новак Наталії Петрівни</dc:title>
  <dc:creator>Dell</dc:creator>
  <cp:lastModifiedBy>Dell</cp:lastModifiedBy>
  <cp:revision>22</cp:revision>
  <dcterms:created xsi:type="dcterms:W3CDTF">2016-01-11T16:30:41Z</dcterms:created>
  <dcterms:modified xsi:type="dcterms:W3CDTF">2016-01-11T21:41:21Z</dcterms:modified>
</cp:coreProperties>
</file>